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650" r:id="rId2"/>
    <p:sldId id="543" r:id="rId3"/>
    <p:sldId id="655" r:id="rId4"/>
    <p:sldId id="319" r:id="rId5"/>
    <p:sldId id="653" r:id="rId6"/>
    <p:sldId id="323" r:id="rId7"/>
    <p:sldId id="473" r:id="rId8"/>
    <p:sldId id="480" r:id="rId9"/>
    <p:sldId id="482" r:id="rId10"/>
    <p:sldId id="484" r:id="rId11"/>
    <p:sldId id="260" r:id="rId12"/>
    <p:sldId id="656" r:id="rId13"/>
    <p:sldId id="437" r:id="rId14"/>
    <p:sldId id="326" r:id="rId15"/>
    <p:sldId id="586" r:id="rId16"/>
    <p:sldId id="478" r:id="rId17"/>
    <p:sldId id="438" r:id="rId18"/>
    <p:sldId id="657" r:id="rId19"/>
    <p:sldId id="407" r:id="rId20"/>
    <p:sldId id="396" r:id="rId21"/>
    <p:sldId id="652" r:id="rId22"/>
    <p:sldId id="651" r:id="rId23"/>
    <p:sldId id="63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B754E"/>
    <a:srgbClr val="1A45E4"/>
    <a:srgbClr val="2365E9"/>
    <a:srgbClr val="572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61960-7712-4E04-996B-171C94757A19}" v="841" dt="2021-12-20T22:08:31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 snapToGrid="0" snapToObjects="1">
      <p:cViewPr varScale="1">
        <p:scale>
          <a:sx n="74" d="100"/>
          <a:sy n="74" d="100"/>
        </p:scale>
        <p:origin x="67" y="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nur Saitov" userId="b18356b9c1ad63a6" providerId="LiveId" clId="{E2F61960-7712-4E04-996B-171C94757A19}"/>
    <pc:docChg chg="undo custSel addSld delSld modSld sldOrd">
      <pc:chgData name="Ilnur Saitov" userId="b18356b9c1ad63a6" providerId="LiveId" clId="{E2F61960-7712-4E04-996B-171C94757A19}" dt="2021-12-20T22:10:41.252" v="5727" actId="1037"/>
      <pc:docMkLst>
        <pc:docMk/>
      </pc:docMkLst>
      <pc:sldChg chg="modSp mod">
        <pc:chgData name="Ilnur Saitov" userId="b18356b9c1ad63a6" providerId="LiveId" clId="{E2F61960-7712-4E04-996B-171C94757A19}" dt="2021-12-20T14:13:32.150" v="961" actId="20577"/>
        <pc:sldMkLst>
          <pc:docMk/>
          <pc:sldMk cId="2470717366" sldId="260"/>
        </pc:sldMkLst>
        <pc:spChg chg="mod">
          <ac:chgData name="Ilnur Saitov" userId="b18356b9c1ad63a6" providerId="LiveId" clId="{E2F61960-7712-4E04-996B-171C94757A19}" dt="2021-12-20T14:13:32.150" v="961" actId="20577"/>
          <ac:spMkLst>
            <pc:docMk/>
            <pc:sldMk cId="2470717366" sldId="260"/>
            <ac:spMk id="46" creationId="{C290D628-FB5A-44E1-AA25-AA517F0EBF10}"/>
          </ac:spMkLst>
        </pc:spChg>
      </pc:sldChg>
      <pc:sldChg chg="modSp del mod">
        <pc:chgData name="Ilnur Saitov" userId="b18356b9c1ad63a6" providerId="LiveId" clId="{E2F61960-7712-4E04-996B-171C94757A19}" dt="2021-12-20T19:03:40.268" v="2785" actId="47"/>
        <pc:sldMkLst>
          <pc:docMk/>
          <pc:sldMk cId="699551161" sldId="305"/>
        </pc:sldMkLst>
        <pc:spChg chg="mod">
          <ac:chgData name="Ilnur Saitov" userId="b18356b9c1ad63a6" providerId="LiveId" clId="{E2F61960-7712-4E04-996B-171C94757A19}" dt="2021-12-20T13:43:02.569" v="873" actId="20577"/>
          <ac:spMkLst>
            <pc:docMk/>
            <pc:sldMk cId="699551161" sldId="305"/>
            <ac:spMk id="6" creationId="{00000000-0000-0000-0000-000000000000}"/>
          </ac:spMkLst>
        </pc:spChg>
        <pc:spChg chg="mod">
          <ac:chgData name="Ilnur Saitov" userId="b18356b9c1ad63a6" providerId="LiveId" clId="{E2F61960-7712-4E04-996B-171C94757A19}" dt="2021-12-20T13:40:28.439" v="717"/>
          <ac:spMkLst>
            <pc:docMk/>
            <pc:sldMk cId="699551161" sldId="305"/>
            <ac:spMk id="7" creationId="{00000000-0000-0000-0000-000000000000}"/>
          </ac:spMkLst>
        </pc:spChg>
      </pc:sldChg>
      <pc:sldChg chg="addSp delSp modSp mod delAnim modAnim">
        <pc:chgData name="Ilnur Saitov" userId="b18356b9c1ad63a6" providerId="LiveId" clId="{E2F61960-7712-4E04-996B-171C94757A19}" dt="2021-12-20T21:23:22.176" v="4247" actId="20577"/>
        <pc:sldMkLst>
          <pc:docMk/>
          <pc:sldMk cId="1612876045" sldId="319"/>
        </pc:sldMkLst>
        <pc:spChg chg="mod">
          <ac:chgData name="Ilnur Saitov" userId="b18356b9c1ad63a6" providerId="LiveId" clId="{E2F61960-7712-4E04-996B-171C94757A19}" dt="2021-12-20T19:12:09.782" v="3009" actId="20577"/>
          <ac:spMkLst>
            <pc:docMk/>
            <pc:sldMk cId="1612876045" sldId="319"/>
            <ac:spMk id="2" creationId="{6F95DCB6-E16D-4993-B0B3-47FBB93F8A5F}"/>
          </ac:spMkLst>
        </pc:spChg>
        <pc:spChg chg="del mod ord">
          <ac:chgData name="Ilnur Saitov" userId="b18356b9c1ad63a6" providerId="LiveId" clId="{E2F61960-7712-4E04-996B-171C94757A19}" dt="2021-12-20T19:12:15.017" v="3010" actId="478"/>
          <ac:spMkLst>
            <pc:docMk/>
            <pc:sldMk cId="1612876045" sldId="319"/>
            <ac:spMk id="6" creationId="{5DAFBAEB-8F09-4DA3-924D-58A9CF366F8F}"/>
          </ac:spMkLst>
        </pc:spChg>
        <pc:spChg chg="del">
          <ac:chgData name="Ilnur Saitov" userId="b18356b9c1ad63a6" providerId="LiveId" clId="{E2F61960-7712-4E04-996B-171C94757A19}" dt="2021-12-20T19:12:17.675" v="3011" actId="478"/>
          <ac:spMkLst>
            <pc:docMk/>
            <pc:sldMk cId="1612876045" sldId="319"/>
            <ac:spMk id="12" creationId="{686CA1AE-A6EE-4892-8940-D4FE213A68E8}"/>
          </ac:spMkLst>
        </pc:spChg>
        <pc:spChg chg="del">
          <ac:chgData name="Ilnur Saitov" userId="b18356b9c1ad63a6" providerId="LiveId" clId="{E2F61960-7712-4E04-996B-171C94757A19}" dt="2021-12-20T19:12:17.675" v="3011" actId="478"/>
          <ac:spMkLst>
            <pc:docMk/>
            <pc:sldMk cId="1612876045" sldId="319"/>
            <ac:spMk id="13" creationId="{2E6ED62B-8142-4CC7-B1F6-98885DE7BBE3}"/>
          </ac:spMkLst>
        </pc:spChg>
        <pc:spChg chg="add mod">
          <ac:chgData name="Ilnur Saitov" userId="b18356b9c1ad63a6" providerId="LiveId" clId="{E2F61960-7712-4E04-996B-171C94757A19}" dt="2021-12-20T21:23:22.176" v="4247" actId="20577"/>
          <ac:spMkLst>
            <pc:docMk/>
            <pc:sldMk cId="1612876045" sldId="319"/>
            <ac:spMk id="14" creationId="{FC112531-788C-4966-9EB2-DA233A9961B8}"/>
          </ac:spMkLst>
        </pc:spChg>
        <pc:spChg chg="add mod">
          <ac:chgData name="Ilnur Saitov" userId="b18356b9c1ad63a6" providerId="LiveId" clId="{E2F61960-7712-4E04-996B-171C94757A19}" dt="2021-12-20T20:13:52.043" v="3079" actId="403"/>
          <ac:spMkLst>
            <pc:docMk/>
            <pc:sldMk cId="1612876045" sldId="319"/>
            <ac:spMk id="15" creationId="{BA5878D5-3DD7-4823-B6BC-66EB294EE5F3}"/>
          </ac:spMkLst>
        </pc:spChg>
        <pc:spChg chg="del">
          <ac:chgData name="Ilnur Saitov" userId="b18356b9c1ad63a6" providerId="LiveId" clId="{E2F61960-7712-4E04-996B-171C94757A19}" dt="2021-12-20T19:12:15.017" v="3010" actId="478"/>
          <ac:spMkLst>
            <pc:docMk/>
            <pc:sldMk cId="1612876045" sldId="319"/>
            <ac:spMk id="16" creationId="{173EB714-691B-40B5-8420-87CB0EECC66E}"/>
          </ac:spMkLst>
        </pc:spChg>
        <pc:spChg chg="add mod">
          <ac:chgData name="Ilnur Saitov" userId="b18356b9c1ad63a6" providerId="LiveId" clId="{E2F61960-7712-4E04-996B-171C94757A19}" dt="2021-12-20T20:18:57.144" v="3179" actId="1035"/>
          <ac:spMkLst>
            <pc:docMk/>
            <pc:sldMk cId="1612876045" sldId="319"/>
            <ac:spMk id="17" creationId="{26C2DDF4-622D-4D98-8E4D-2AECA0044F80}"/>
          </ac:spMkLst>
        </pc:spChg>
        <pc:spChg chg="add mod">
          <ac:chgData name="Ilnur Saitov" userId="b18356b9c1ad63a6" providerId="LiveId" clId="{E2F61960-7712-4E04-996B-171C94757A19}" dt="2021-12-20T20:19:26.188" v="3185" actId="20577"/>
          <ac:spMkLst>
            <pc:docMk/>
            <pc:sldMk cId="1612876045" sldId="319"/>
            <ac:spMk id="18" creationId="{0F8049EB-2D39-4BA7-98F8-29D7D4D3B9BD}"/>
          </ac:spMkLst>
        </pc:spChg>
        <pc:spChg chg="add mod">
          <ac:chgData name="Ilnur Saitov" userId="b18356b9c1ad63a6" providerId="LiveId" clId="{E2F61960-7712-4E04-996B-171C94757A19}" dt="2021-12-20T20:20:36.317" v="3201" actId="207"/>
          <ac:spMkLst>
            <pc:docMk/>
            <pc:sldMk cId="1612876045" sldId="319"/>
            <ac:spMk id="19" creationId="{53D35419-3A54-47DD-9278-B5BA7495207F}"/>
          </ac:spMkLst>
        </pc:spChg>
        <pc:picChg chg="del">
          <ac:chgData name="Ilnur Saitov" userId="b18356b9c1ad63a6" providerId="LiveId" clId="{E2F61960-7712-4E04-996B-171C94757A19}" dt="2021-12-20T19:12:15.017" v="3010" actId="478"/>
          <ac:picMkLst>
            <pc:docMk/>
            <pc:sldMk cId="1612876045" sldId="319"/>
            <ac:picMk id="7" creationId="{510366D6-0120-48DF-B6E6-B31DCB1C2A13}"/>
          </ac:picMkLst>
        </pc:picChg>
        <pc:picChg chg="del">
          <ac:chgData name="Ilnur Saitov" userId="b18356b9c1ad63a6" providerId="LiveId" clId="{E2F61960-7712-4E04-996B-171C94757A19}" dt="2021-12-20T19:12:15.017" v="3010" actId="478"/>
          <ac:picMkLst>
            <pc:docMk/>
            <pc:sldMk cId="1612876045" sldId="319"/>
            <ac:picMk id="8" creationId="{E5EEB29A-5980-4657-A87B-D372F7B8410F}"/>
          </ac:picMkLst>
        </pc:picChg>
        <pc:picChg chg="del">
          <ac:chgData name="Ilnur Saitov" userId="b18356b9c1ad63a6" providerId="LiveId" clId="{E2F61960-7712-4E04-996B-171C94757A19}" dt="2021-12-20T19:12:15.017" v="3010" actId="478"/>
          <ac:picMkLst>
            <pc:docMk/>
            <pc:sldMk cId="1612876045" sldId="319"/>
            <ac:picMk id="9" creationId="{D4A218E0-8B29-4DAD-B6B1-23ABFA1647E5}"/>
          </ac:picMkLst>
        </pc:picChg>
        <pc:picChg chg="del">
          <ac:chgData name="Ilnur Saitov" userId="b18356b9c1ad63a6" providerId="LiveId" clId="{E2F61960-7712-4E04-996B-171C94757A19}" dt="2021-12-20T19:12:15.017" v="3010" actId="478"/>
          <ac:picMkLst>
            <pc:docMk/>
            <pc:sldMk cId="1612876045" sldId="319"/>
            <ac:picMk id="11" creationId="{0DD0E80E-00C1-4FDA-9D67-26007C6675B8}"/>
          </ac:picMkLst>
        </pc:picChg>
      </pc:sldChg>
      <pc:sldChg chg="addSp modSp mod">
        <pc:chgData name="Ilnur Saitov" userId="b18356b9c1ad63a6" providerId="LiveId" clId="{E2F61960-7712-4E04-996B-171C94757A19}" dt="2021-12-20T19:12:58.339" v="3024" actId="207"/>
        <pc:sldMkLst>
          <pc:docMk/>
          <pc:sldMk cId="1740480310" sldId="323"/>
        </pc:sldMkLst>
        <pc:spChg chg="add mod">
          <ac:chgData name="Ilnur Saitov" userId="b18356b9c1ad63a6" providerId="LiveId" clId="{E2F61960-7712-4E04-996B-171C94757A19}" dt="2021-12-20T19:12:58.339" v="3024" actId="207"/>
          <ac:spMkLst>
            <pc:docMk/>
            <pc:sldMk cId="1740480310" sldId="323"/>
            <ac:spMk id="22" creationId="{57CC4EB4-A8FF-4786-B2B5-9B1CE02AB365}"/>
          </ac:spMkLst>
        </pc:spChg>
        <pc:spChg chg="mod">
          <ac:chgData name="Ilnur Saitov" userId="b18356b9c1ad63a6" providerId="LiveId" clId="{E2F61960-7712-4E04-996B-171C94757A19}" dt="2021-12-20T19:04:31.313" v="2800" actId="20577"/>
          <ac:spMkLst>
            <pc:docMk/>
            <pc:sldMk cId="1740480310" sldId="323"/>
            <ac:spMk id="38" creationId="{00000000-0000-0000-0000-000000000000}"/>
          </ac:spMkLst>
        </pc:spChg>
        <pc:picChg chg="mod">
          <ac:chgData name="Ilnur Saitov" userId="b18356b9c1ad63a6" providerId="LiveId" clId="{E2F61960-7712-4E04-996B-171C94757A19}" dt="2021-12-20T13:46:10.785" v="906" actId="1076"/>
          <ac:picMkLst>
            <pc:docMk/>
            <pc:sldMk cId="1740480310" sldId="323"/>
            <ac:picMk id="6" creationId="{9EB0AADD-0E53-4EEA-AE04-78B49CD6C7E1}"/>
          </ac:picMkLst>
        </pc:picChg>
      </pc:sldChg>
      <pc:sldChg chg="addSp modSp mod">
        <pc:chgData name="Ilnur Saitov" userId="b18356b9c1ad63a6" providerId="LiveId" clId="{E2F61960-7712-4E04-996B-171C94757A19}" dt="2021-12-20T14:18:24.299" v="1284" actId="20577"/>
        <pc:sldMkLst>
          <pc:docMk/>
          <pc:sldMk cId="3122353948" sldId="326"/>
        </pc:sldMkLst>
        <pc:spChg chg="mod">
          <ac:chgData name="Ilnur Saitov" userId="b18356b9c1ad63a6" providerId="LiveId" clId="{E2F61960-7712-4E04-996B-171C94757A19}" dt="2021-12-20T14:16:29.869" v="1199" actId="1038"/>
          <ac:spMkLst>
            <pc:docMk/>
            <pc:sldMk cId="3122353948" sldId="326"/>
            <ac:spMk id="14" creationId="{B9FB8B11-1B38-401F-93E0-E7F9E9C91A99}"/>
          </ac:spMkLst>
        </pc:spChg>
        <pc:spChg chg="add mod">
          <ac:chgData name="Ilnur Saitov" userId="b18356b9c1ad63a6" providerId="LiveId" clId="{E2F61960-7712-4E04-996B-171C94757A19}" dt="2021-12-20T14:18:24.299" v="1284" actId="20577"/>
          <ac:spMkLst>
            <pc:docMk/>
            <pc:sldMk cId="3122353948" sldId="326"/>
            <ac:spMk id="17" creationId="{AB5C24EC-0130-4299-8782-023D9CB96EC4}"/>
          </ac:spMkLst>
        </pc:spChg>
        <pc:spChg chg="mod">
          <ac:chgData name="Ilnur Saitov" userId="b18356b9c1ad63a6" providerId="LiveId" clId="{E2F61960-7712-4E04-996B-171C94757A19}" dt="2021-12-20T14:16:04.547" v="1154" actId="20577"/>
          <ac:spMkLst>
            <pc:docMk/>
            <pc:sldMk cId="3122353948" sldId="326"/>
            <ac:spMk id="32772" creationId="{49C01563-C032-4354-8D68-877CB8C5CD12}"/>
          </ac:spMkLst>
        </pc:spChg>
        <pc:spChg chg="mod">
          <ac:chgData name="Ilnur Saitov" userId="b18356b9c1ad63a6" providerId="LiveId" clId="{E2F61960-7712-4E04-996B-171C94757A19}" dt="2021-12-20T14:17:45.120" v="1266" actId="1076"/>
          <ac:spMkLst>
            <pc:docMk/>
            <pc:sldMk cId="3122353948" sldId="326"/>
            <ac:spMk id="134150" creationId="{7A70BAD5-263F-46FB-BE15-C16D343411A0}"/>
          </ac:spMkLst>
        </pc:spChg>
        <pc:spChg chg="mod">
          <ac:chgData name="Ilnur Saitov" userId="b18356b9c1ad63a6" providerId="LiveId" clId="{E2F61960-7712-4E04-996B-171C94757A19}" dt="2021-12-20T14:16:55.678" v="1226" actId="20577"/>
          <ac:spMkLst>
            <pc:docMk/>
            <pc:sldMk cId="3122353948" sldId="326"/>
            <ac:spMk id="134164" creationId="{346EFE63-9224-428F-8F58-856E34720C99}"/>
          </ac:spMkLst>
        </pc:spChg>
        <pc:picChg chg="mod">
          <ac:chgData name="Ilnur Saitov" userId="b18356b9c1ad63a6" providerId="LiveId" clId="{E2F61960-7712-4E04-996B-171C94757A19}" dt="2021-12-20T14:17:48.940" v="1267" actId="1076"/>
          <ac:picMkLst>
            <pc:docMk/>
            <pc:sldMk cId="3122353948" sldId="326"/>
            <ac:picMk id="134149" creationId="{66E7D8A7-449B-48ED-9E73-37237600CE5A}"/>
          </ac:picMkLst>
        </pc:picChg>
      </pc:sldChg>
      <pc:sldChg chg="modSp del mod">
        <pc:chgData name="Ilnur Saitov" userId="b18356b9c1ad63a6" providerId="LiveId" clId="{E2F61960-7712-4E04-996B-171C94757A19}" dt="2021-12-20T19:03:40.268" v="2785" actId="47"/>
        <pc:sldMkLst>
          <pc:docMk/>
          <pc:sldMk cId="3494878140" sldId="378"/>
        </pc:sldMkLst>
        <pc:spChg chg="mod">
          <ac:chgData name="Ilnur Saitov" userId="b18356b9c1ad63a6" providerId="LiveId" clId="{E2F61960-7712-4E04-996B-171C94757A19}" dt="2021-12-20T14:32:05.339" v="2201"/>
          <ac:spMkLst>
            <pc:docMk/>
            <pc:sldMk cId="3494878140" sldId="378"/>
            <ac:spMk id="15" creationId="{148E8D6E-80F0-4D4F-A50A-5E95C3E007A2}"/>
          </ac:spMkLst>
        </pc:spChg>
        <pc:spChg chg="mod">
          <ac:chgData name="Ilnur Saitov" userId="b18356b9c1ad63a6" providerId="LiveId" clId="{E2F61960-7712-4E04-996B-171C94757A19}" dt="2021-12-20T14:31:36.391" v="2197" actId="20577"/>
          <ac:spMkLst>
            <pc:docMk/>
            <pc:sldMk cId="3494878140" sldId="378"/>
            <ac:spMk id="19" creationId="{6AC8EB9E-FFF2-4633-8105-E382A91BE6C0}"/>
          </ac:spMkLst>
        </pc:spChg>
      </pc:sldChg>
      <pc:sldChg chg="addSp delSp modSp del mod">
        <pc:chgData name="Ilnur Saitov" userId="b18356b9c1ad63a6" providerId="LiveId" clId="{E2F61960-7712-4E04-996B-171C94757A19}" dt="2021-12-20T19:03:40.268" v="2785" actId="47"/>
        <pc:sldMkLst>
          <pc:docMk/>
          <pc:sldMk cId="2387077252" sldId="382"/>
        </pc:sldMkLst>
        <pc:spChg chg="del mod">
          <ac:chgData name="Ilnur Saitov" userId="b18356b9c1ad63a6" providerId="LiveId" clId="{E2F61960-7712-4E04-996B-171C94757A19}" dt="2021-12-20T14:44:50.630" v="2623" actId="478"/>
          <ac:spMkLst>
            <pc:docMk/>
            <pc:sldMk cId="2387077252" sldId="382"/>
            <ac:spMk id="3" creationId="{BA05C36B-6F5F-4D8B-A569-178EB5AD1772}"/>
          </ac:spMkLst>
        </pc:spChg>
        <pc:spChg chg="mod">
          <ac:chgData name="Ilnur Saitov" userId="b18356b9c1ad63a6" providerId="LiveId" clId="{E2F61960-7712-4E04-996B-171C94757A19}" dt="2021-12-20T14:44:04.507" v="2603" actId="164"/>
          <ac:spMkLst>
            <pc:docMk/>
            <pc:sldMk cId="2387077252" sldId="382"/>
            <ac:spMk id="4" creationId="{F806FBC9-9676-4F64-8425-FB3BC295C3D2}"/>
          </ac:spMkLst>
        </pc:spChg>
        <pc:spChg chg="mod">
          <ac:chgData name="Ilnur Saitov" userId="b18356b9c1ad63a6" providerId="LiveId" clId="{E2F61960-7712-4E04-996B-171C94757A19}" dt="2021-12-20T14:44:16.428" v="2622" actId="20577"/>
          <ac:spMkLst>
            <pc:docMk/>
            <pc:sldMk cId="2387077252" sldId="382"/>
            <ac:spMk id="29" creationId="{CCAEC9C2-2320-458B-AFC3-7CB542345AAE}"/>
          </ac:spMkLst>
        </pc:spChg>
        <pc:spChg chg="mod">
          <ac:chgData name="Ilnur Saitov" userId="b18356b9c1ad63a6" providerId="LiveId" clId="{E2F61960-7712-4E04-996B-171C94757A19}" dt="2021-12-20T14:43:44.241" v="2568"/>
          <ac:spMkLst>
            <pc:docMk/>
            <pc:sldMk cId="2387077252" sldId="382"/>
            <ac:spMk id="30" creationId="{0C502461-151D-468F-BF5D-BD80500E41C5}"/>
          </ac:spMkLst>
        </pc:spChg>
        <pc:grpChg chg="add mod">
          <ac:chgData name="Ilnur Saitov" userId="b18356b9c1ad63a6" providerId="LiveId" clId="{E2F61960-7712-4E04-996B-171C94757A19}" dt="2021-12-20T14:44:56.240" v="2650" actId="1036"/>
          <ac:grpSpMkLst>
            <pc:docMk/>
            <pc:sldMk cId="2387077252" sldId="382"/>
            <ac:grpSpMk id="5" creationId="{F2D32E2D-2676-4058-9203-6B0D819EEFE2}"/>
          </ac:grpSpMkLst>
        </pc:grpChg>
        <pc:picChg chg="mod">
          <ac:chgData name="Ilnur Saitov" userId="b18356b9c1ad63a6" providerId="LiveId" clId="{E2F61960-7712-4E04-996B-171C94757A19}" dt="2021-12-20T14:44:04.507" v="2603" actId="164"/>
          <ac:picMkLst>
            <pc:docMk/>
            <pc:sldMk cId="2387077252" sldId="382"/>
            <ac:picMk id="2" creationId="{07443184-34AF-47B4-9D54-1F6D9B46D797}"/>
          </ac:picMkLst>
        </pc:picChg>
      </pc:sldChg>
      <pc:sldChg chg="addSp modSp mod modAnim">
        <pc:chgData name="Ilnur Saitov" userId="b18356b9c1ad63a6" providerId="LiveId" clId="{E2F61960-7712-4E04-996B-171C94757A19}" dt="2021-12-20T20:29:47.043" v="3459" actId="207"/>
        <pc:sldMkLst>
          <pc:docMk/>
          <pc:sldMk cId="768235491" sldId="396"/>
        </pc:sldMkLst>
        <pc:spChg chg="add mod">
          <ac:chgData name="Ilnur Saitov" userId="b18356b9c1ad63a6" providerId="LiveId" clId="{E2F61960-7712-4E04-996B-171C94757A19}" dt="2021-12-20T20:28:31.081" v="3444" actId="692"/>
          <ac:spMkLst>
            <pc:docMk/>
            <pc:sldMk cId="768235491" sldId="396"/>
            <ac:spMk id="3" creationId="{4FFAF831-9547-47DB-990D-6ADFD9D8D137}"/>
          </ac:spMkLst>
        </pc:spChg>
        <pc:spChg chg="mod">
          <ac:chgData name="Ilnur Saitov" userId="b18356b9c1ad63a6" providerId="LiveId" clId="{E2F61960-7712-4E04-996B-171C94757A19}" dt="2021-12-20T14:34:37.272" v="2314" actId="20577"/>
          <ac:spMkLst>
            <pc:docMk/>
            <pc:sldMk cId="768235491" sldId="396"/>
            <ac:spMk id="13" creationId="{ED9FF082-BD83-4AC9-AD57-B1E59CB3B752}"/>
          </ac:spMkLst>
        </pc:spChg>
        <pc:spChg chg="mod">
          <ac:chgData name="Ilnur Saitov" userId="b18356b9c1ad63a6" providerId="LiveId" clId="{E2F61960-7712-4E04-996B-171C94757A19}" dt="2021-12-20T20:29:43.063" v="3458" actId="207"/>
          <ac:spMkLst>
            <pc:docMk/>
            <pc:sldMk cId="768235491" sldId="396"/>
            <ac:spMk id="14" creationId="{50D5EC5E-1F03-4609-AEC2-003ECBBDBAC3}"/>
          </ac:spMkLst>
        </pc:spChg>
        <pc:spChg chg="mod">
          <ac:chgData name="Ilnur Saitov" userId="b18356b9c1ad63a6" providerId="LiveId" clId="{E2F61960-7712-4E04-996B-171C94757A19}" dt="2021-12-20T20:29:19.233" v="3457" actId="1036"/>
          <ac:spMkLst>
            <pc:docMk/>
            <pc:sldMk cId="768235491" sldId="396"/>
            <ac:spMk id="15" creationId="{84C2DA91-5A4B-4B8E-93D8-EA81263026A8}"/>
          </ac:spMkLst>
        </pc:spChg>
        <pc:spChg chg="mod">
          <ac:chgData name="Ilnur Saitov" userId="b18356b9c1ad63a6" providerId="LiveId" clId="{E2F61960-7712-4E04-996B-171C94757A19}" dt="2021-12-20T20:26:03.784" v="3305" actId="20577"/>
          <ac:spMkLst>
            <pc:docMk/>
            <pc:sldMk cId="768235491" sldId="396"/>
            <ac:spMk id="16" creationId="{1C5D949C-A0D4-44D0-B9F6-CB3D05EB36B8}"/>
          </ac:spMkLst>
        </pc:spChg>
        <pc:spChg chg="add mod">
          <ac:chgData name="Ilnur Saitov" userId="b18356b9c1ad63a6" providerId="LiveId" clId="{E2F61960-7712-4E04-996B-171C94757A19}" dt="2021-12-20T20:29:47.043" v="3459" actId="207"/>
          <ac:spMkLst>
            <pc:docMk/>
            <pc:sldMk cId="768235491" sldId="396"/>
            <ac:spMk id="17" creationId="{6854D1E7-DC8E-4816-9265-500A54DBA0E7}"/>
          </ac:spMkLst>
        </pc:spChg>
      </pc:sldChg>
      <pc:sldChg chg="addSp delSp modSp del mod">
        <pc:chgData name="Ilnur Saitov" userId="b18356b9c1ad63a6" providerId="LiveId" clId="{E2F61960-7712-4E04-996B-171C94757A19}" dt="2021-12-20T21:57:00.642" v="5046" actId="47"/>
        <pc:sldMkLst>
          <pc:docMk/>
          <pc:sldMk cId="4267174672" sldId="400"/>
        </pc:sldMkLst>
        <pc:spChg chg="mod">
          <ac:chgData name="Ilnur Saitov" userId="b18356b9c1ad63a6" providerId="LiveId" clId="{E2F61960-7712-4E04-996B-171C94757A19}" dt="2021-12-20T14:34:10.368" v="2290" actId="20577"/>
          <ac:spMkLst>
            <pc:docMk/>
            <pc:sldMk cId="4267174672" sldId="400"/>
            <ac:spMk id="16" creationId="{D6142A1E-0479-471D-BBBE-280B9852634C}"/>
          </ac:spMkLst>
        </pc:spChg>
        <pc:spChg chg="mod">
          <ac:chgData name="Ilnur Saitov" userId="b18356b9c1ad63a6" providerId="LiveId" clId="{E2F61960-7712-4E04-996B-171C94757A19}" dt="2021-12-20T14:34:19.327" v="2301" actId="20577"/>
          <ac:spMkLst>
            <pc:docMk/>
            <pc:sldMk cId="4267174672" sldId="400"/>
            <ac:spMk id="35" creationId="{F8BA0731-D414-4C98-AB4C-3965EF644765}"/>
          </ac:spMkLst>
        </pc:spChg>
        <pc:picChg chg="add del mod">
          <ac:chgData name="Ilnur Saitov" userId="b18356b9c1ad63a6" providerId="LiveId" clId="{E2F61960-7712-4E04-996B-171C94757A19}" dt="2021-12-20T21:45:46.798" v="4475" actId="478"/>
          <ac:picMkLst>
            <pc:docMk/>
            <pc:sldMk cId="4267174672" sldId="400"/>
            <ac:picMk id="3" creationId="{7C57CC64-832C-4E5C-ADAA-54583C8046A1}"/>
          </ac:picMkLst>
        </pc:picChg>
        <pc:picChg chg="mod">
          <ac:chgData name="Ilnur Saitov" userId="b18356b9c1ad63a6" providerId="LiveId" clId="{E2F61960-7712-4E04-996B-171C94757A19}" dt="2021-12-20T21:47:26.786" v="4511" actId="1037"/>
          <ac:picMkLst>
            <pc:docMk/>
            <pc:sldMk cId="4267174672" sldId="400"/>
            <ac:picMk id="32" creationId="{53013FB4-2E3B-4E04-A3B5-EEDF60DCF287}"/>
          </ac:picMkLst>
        </pc:picChg>
      </pc:sldChg>
      <pc:sldChg chg="addSp delSp modSp mod delAnim modAnim">
        <pc:chgData name="Ilnur Saitov" userId="b18356b9c1ad63a6" providerId="LiveId" clId="{E2F61960-7712-4E04-996B-171C94757A19}" dt="2021-12-20T22:10:41.252" v="5727" actId="1037"/>
        <pc:sldMkLst>
          <pc:docMk/>
          <pc:sldMk cId="717377583" sldId="407"/>
        </pc:sldMkLst>
        <pc:spChg chg="del">
          <ac:chgData name="Ilnur Saitov" userId="b18356b9c1ad63a6" providerId="LiveId" clId="{E2F61960-7712-4E04-996B-171C94757A19}" dt="2021-12-20T21:59:33.868" v="5047" actId="478"/>
          <ac:spMkLst>
            <pc:docMk/>
            <pc:sldMk cId="717377583" sldId="407"/>
            <ac:spMk id="4" creationId="{37018CE5-C4AF-47ED-B023-72CE94ABFCA6}"/>
          </ac:spMkLst>
        </pc:spChg>
        <pc:spChg chg="mod">
          <ac:chgData name="Ilnur Saitov" userId="b18356b9c1ad63a6" providerId="LiveId" clId="{E2F61960-7712-4E04-996B-171C94757A19}" dt="2021-12-20T14:34:30.626" v="2309" actId="20577"/>
          <ac:spMkLst>
            <pc:docMk/>
            <pc:sldMk cId="717377583" sldId="407"/>
            <ac:spMk id="15" creationId="{427C9ABC-1D02-4EDF-BC4B-D2BE97AC9EA2}"/>
          </ac:spMkLst>
        </pc:spChg>
        <pc:spChg chg="mod">
          <ac:chgData name="Ilnur Saitov" userId="b18356b9c1ad63a6" providerId="LiveId" clId="{E2F61960-7712-4E04-996B-171C94757A19}" dt="2021-12-20T22:06:31.150" v="5225" actId="207"/>
          <ac:spMkLst>
            <pc:docMk/>
            <pc:sldMk cId="717377583" sldId="407"/>
            <ac:spMk id="16" creationId="{F05B80AF-C1B0-4EEE-9613-2778E3D92E61}"/>
          </ac:spMkLst>
        </pc:spChg>
        <pc:spChg chg="mod">
          <ac:chgData name="Ilnur Saitov" userId="b18356b9c1ad63a6" providerId="LiveId" clId="{E2F61960-7712-4E04-996B-171C94757A19}" dt="2021-12-20T22:06:03.647" v="5224" actId="207"/>
          <ac:spMkLst>
            <pc:docMk/>
            <pc:sldMk cId="717377583" sldId="407"/>
            <ac:spMk id="17" creationId="{CD926615-ACE3-47ED-864B-38210D3D5734}"/>
          </ac:spMkLst>
        </pc:spChg>
        <pc:spChg chg="add mod">
          <ac:chgData name="Ilnur Saitov" userId="b18356b9c1ad63a6" providerId="LiveId" clId="{E2F61960-7712-4E04-996B-171C94757A19}" dt="2021-12-20T22:06:37.635" v="5226" actId="207"/>
          <ac:spMkLst>
            <pc:docMk/>
            <pc:sldMk cId="717377583" sldId="407"/>
            <ac:spMk id="18" creationId="{798087F8-DA5C-42C1-B853-91DA7DBD06C6}"/>
          </ac:spMkLst>
        </pc:spChg>
        <pc:spChg chg="add mod">
          <ac:chgData name="Ilnur Saitov" userId="b18356b9c1ad63a6" providerId="LiveId" clId="{E2F61960-7712-4E04-996B-171C94757A19}" dt="2021-12-20T22:03:33.698" v="5143" actId="20577"/>
          <ac:spMkLst>
            <pc:docMk/>
            <pc:sldMk cId="717377583" sldId="407"/>
            <ac:spMk id="19" creationId="{82995956-B618-469D-95E2-BBCE2018ADAE}"/>
          </ac:spMkLst>
        </pc:spChg>
        <pc:grpChg chg="topLvl">
          <ac:chgData name="Ilnur Saitov" userId="b18356b9c1ad63a6" providerId="LiveId" clId="{E2F61960-7712-4E04-996B-171C94757A19}" dt="2021-12-20T21:59:36.913" v="5048" actId="478"/>
          <ac:grpSpMkLst>
            <pc:docMk/>
            <pc:sldMk cId="717377583" sldId="407"/>
            <ac:grpSpMk id="12" creationId="{DBF2261C-F369-4171-9F32-DE708AE2502B}"/>
          </ac:grpSpMkLst>
        </pc:grpChg>
        <pc:grpChg chg="del">
          <ac:chgData name="Ilnur Saitov" userId="b18356b9c1ad63a6" providerId="LiveId" clId="{E2F61960-7712-4E04-996B-171C94757A19}" dt="2021-12-20T21:59:36.913" v="5048" actId="478"/>
          <ac:grpSpMkLst>
            <pc:docMk/>
            <pc:sldMk cId="717377583" sldId="407"/>
            <ac:grpSpMk id="14" creationId="{FA46FD2C-613A-44C7-8D16-35C1A6A31D4D}"/>
          </ac:grpSpMkLst>
        </pc:grpChg>
        <pc:graphicFrameChg chg="add del mod">
          <ac:chgData name="Ilnur Saitov" userId="b18356b9c1ad63a6" providerId="LiveId" clId="{E2F61960-7712-4E04-996B-171C94757A19}" dt="2021-12-20T22:02:39.076" v="5127"/>
          <ac:graphicFrameMkLst>
            <pc:docMk/>
            <pc:sldMk cId="717377583" sldId="407"/>
            <ac:graphicFrameMk id="20" creationId="{FDACF8E5-A96B-4DBB-80A5-45CFEA59E7CA}"/>
          </ac:graphicFrameMkLst>
        </pc:graphicFrameChg>
        <pc:picChg chg="add mod">
          <ac:chgData name="Ilnur Saitov" userId="b18356b9c1ad63a6" providerId="LiveId" clId="{E2F61960-7712-4E04-996B-171C94757A19}" dt="2021-12-20T22:00:09.899" v="5087" actId="1038"/>
          <ac:picMkLst>
            <pc:docMk/>
            <pc:sldMk cId="717377583" sldId="407"/>
            <ac:picMk id="3" creationId="{8181F753-F634-4255-BEE9-5AF459C7D444}"/>
          </ac:picMkLst>
        </pc:picChg>
        <pc:picChg chg="del topLvl">
          <ac:chgData name="Ilnur Saitov" userId="b18356b9c1ad63a6" providerId="LiveId" clId="{E2F61960-7712-4E04-996B-171C94757A19}" dt="2021-12-20T21:59:36.913" v="5048" actId="478"/>
          <ac:picMkLst>
            <pc:docMk/>
            <pc:sldMk cId="717377583" sldId="407"/>
            <ac:picMk id="13" creationId="{7D0E922D-97C5-457A-B26A-9AB7C368E73A}"/>
          </ac:picMkLst>
        </pc:picChg>
        <pc:picChg chg="add mod">
          <ac:chgData name="Ilnur Saitov" userId="b18356b9c1ad63a6" providerId="LiveId" clId="{E2F61960-7712-4E04-996B-171C94757A19}" dt="2021-12-20T22:10:17.756" v="5572" actId="1037"/>
          <ac:picMkLst>
            <pc:docMk/>
            <pc:sldMk cId="717377583" sldId="407"/>
            <ac:picMk id="21" creationId="{C4762176-74A9-4B0B-A58B-A8D2052683D8}"/>
          </ac:picMkLst>
        </pc:picChg>
        <pc:picChg chg="add mod">
          <ac:chgData name="Ilnur Saitov" userId="b18356b9c1ad63a6" providerId="LiveId" clId="{E2F61960-7712-4E04-996B-171C94757A19}" dt="2021-12-20T22:10:32.289" v="5643" actId="1038"/>
          <ac:picMkLst>
            <pc:docMk/>
            <pc:sldMk cId="717377583" sldId="407"/>
            <ac:picMk id="22" creationId="{EB366E34-7162-4717-9B33-078042DFFEBB}"/>
          </ac:picMkLst>
        </pc:picChg>
        <pc:picChg chg="add mod">
          <ac:chgData name="Ilnur Saitov" userId="b18356b9c1ad63a6" providerId="LiveId" clId="{E2F61960-7712-4E04-996B-171C94757A19}" dt="2021-12-20T22:10:41.252" v="5727" actId="1037"/>
          <ac:picMkLst>
            <pc:docMk/>
            <pc:sldMk cId="717377583" sldId="407"/>
            <ac:picMk id="23" creationId="{0A18E352-5B04-48C8-9C65-670C53F2B924}"/>
          </ac:picMkLst>
        </pc:picChg>
      </pc:sldChg>
      <pc:sldChg chg="modSp del mod">
        <pc:chgData name="Ilnur Saitov" userId="b18356b9c1ad63a6" providerId="LiveId" clId="{E2F61960-7712-4E04-996B-171C94757A19}" dt="2021-12-20T19:03:40.268" v="2785" actId="47"/>
        <pc:sldMkLst>
          <pc:docMk/>
          <pc:sldMk cId="2726547836" sldId="425"/>
        </pc:sldMkLst>
        <pc:spChg chg="mod">
          <ac:chgData name="Ilnur Saitov" userId="b18356b9c1ad63a6" providerId="LiveId" clId="{E2F61960-7712-4E04-996B-171C94757A19}" dt="2021-12-20T14:33:20.290" v="2276" actId="20577"/>
          <ac:spMkLst>
            <pc:docMk/>
            <pc:sldMk cId="2726547836" sldId="425"/>
            <ac:spMk id="4" creationId="{00000000-0000-0000-0000-000000000000}"/>
          </ac:spMkLst>
        </pc:spChg>
        <pc:spChg chg="mod">
          <ac:chgData name="Ilnur Saitov" userId="b18356b9c1ad63a6" providerId="LiveId" clId="{E2F61960-7712-4E04-996B-171C94757A19}" dt="2021-12-20T14:33:43.941" v="2281" actId="20577"/>
          <ac:spMkLst>
            <pc:docMk/>
            <pc:sldMk cId="2726547836" sldId="425"/>
            <ac:spMk id="6" creationId="{00000000-0000-0000-0000-000000000000}"/>
          </ac:spMkLst>
        </pc:spChg>
        <pc:spChg chg="mod">
          <ac:chgData name="Ilnur Saitov" userId="b18356b9c1ad63a6" providerId="LiveId" clId="{E2F61960-7712-4E04-996B-171C94757A19}" dt="2021-12-20T14:32:47.811" v="2267" actId="20577"/>
          <ac:spMkLst>
            <pc:docMk/>
            <pc:sldMk cId="2726547836" sldId="425"/>
            <ac:spMk id="7" creationId="{00000000-0000-0000-0000-000000000000}"/>
          </ac:spMkLst>
        </pc:spChg>
      </pc:sldChg>
      <pc:sldChg chg="addSp modSp mod">
        <pc:chgData name="Ilnur Saitov" userId="b18356b9c1ad63a6" providerId="LiveId" clId="{E2F61960-7712-4E04-996B-171C94757A19}" dt="2021-12-20T19:15:02.292" v="3054" actId="20577"/>
        <pc:sldMkLst>
          <pc:docMk/>
          <pc:sldMk cId="2181045943" sldId="437"/>
        </pc:sldMkLst>
        <pc:spChg chg="mod">
          <ac:chgData name="Ilnur Saitov" userId="b18356b9c1ad63a6" providerId="LiveId" clId="{E2F61960-7712-4E04-996B-171C94757A19}" dt="2021-12-20T19:14:28.488" v="3050" actId="20577"/>
          <ac:spMkLst>
            <pc:docMk/>
            <pc:sldMk cId="2181045943" sldId="437"/>
            <ac:spMk id="3" creationId="{7C80D8CA-FC82-494C-85ED-379DB9956060}"/>
          </ac:spMkLst>
        </pc:spChg>
        <pc:spChg chg="add mod">
          <ac:chgData name="Ilnur Saitov" userId="b18356b9c1ad63a6" providerId="LiveId" clId="{E2F61960-7712-4E04-996B-171C94757A19}" dt="2021-12-20T19:15:02.292" v="3054" actId="20577"/>
          <ac:spMkLst>
            <pc:docMk/>
            <pc:sldMk cId="2181045943" sldId="437"/>
            <ac:spMk id="4" creationId="{617AB082-2527-4673-9AF3-9D860D57BC0D}"/>
          </ac:spMkLst>
        </pc:spChg>
      </pc:sldChg>
      <pc:sldChg chg="modSp mod">
        <pc:chgData name="Ilnur Saitov" userId="b18356b9c1ad63a6" providerId="LiveId" clId="{E2F61960-7712-4E04-996B-171C94757A19}" dt="2021-12-20T14:35:36.110" v="2332"/>
        <pc:sldMkLst>
          <pc:docMk/>
          <pc:sldMk cId="0" sldId="438"/>
        </pc:sldMkLst>
        <pc:spChg chg="mod">
          <ac:chgData name="Ilnur Saitov" userId="b18356b9c1ad63a6" providerId="LiveId" clId="{E2F61960-7712-4E04-996B-171C94757A19}" dt="2021-12-20T14:35:36.110" v="2332"/>
          <ac:spMkLst>
            <pc:docMk/>
            <pc:sldMk cId="0" sldId="438"/>
            <ac:spMk id="15" creationId="{00000000-0000-0000-0000-000000000000}"/>
          </ac:spMkLst>
        </pc:spChg>
      </pc:sldChg>
      <pc:sldChg chg="addSp delSp modSp add mod delAnim">
        <pc:chgData name="Ilnur Saitov" userId="b18356b9c1ad63a6" providerId="LiveId" clId="{E2F61960-7712-4E04-996B-171C94757A19}" dt="2021-12-20T21:14:09.308" v="3900" actId="207"/>
        <pc:sldMkLst>
          <pc:docMk/>
          <pc:sldMk cId="1361315879" sldId="473"/>
        </pc:sldMkLst>
        <pc:spChg chg="del">
          <ac:chgData name="Ilnur Saitov" userId="b18356b9c1ad63a6" providerId="LiveId" clId="{E2F61960-7712-4E04-996B-171C94757A19}" dt="2021-12-20T21:09:38.894" v="3546" actId="478"/>
          <ac:spMkLst>
            <pc:docMk/>
            <pc:sldMk cId="1361315879" sldId="473"/>
            <ac:spMk id="2" creationId="{99A4126E-8A71-4034-9284-3974DBEA17E5}"/>
          </ac:spMkLst>
        </pc:spChg>
        <pc:spChg chg="mod">
          <ac:chgData name="Ilnur Saitov" userId="b18356b9c1ad63a6" providerId="LiveId" clId="{E2F61960-7712-4E04-996B-171C94757A19}" dt="2021-12-20T21:14:09.308" v="3900" actId="207"/>
          <ac:spMkLst>
            <pc:docMk/>
            <pc:sldMk cId="1361315879" sldId="473"/>
            <ac:spMk id="3" creationId="{00000000-0000-0000-0000-000000000000}"/>
          </ac:spMkLst>
        </pc:spChg>
        <pc:spChg chg="mod">
          <ac:chgData name="Ilnur Saitov" userId="b18356b9c1ad63a6" providerId="LiveId" clId="{E2F61960-7712-4E04-996B-171C94757A19}" dt="2021-12-20T21:13:39.135" v="3898" actId="5793"/>
          <ac:spMkLst>
            <pc:docMk/>
            <pc:sldMk cId="1361315879" sldId="473"/>
            <ac:spMk id="5" creationId="{00000000-0000-0000-0000-000000000000}"/>
          </ac:spMkLst>
        </pc:spChg>
        <pc:spChg chg="add mod">
          <ac:chgData name="Ilnur Saitov" userId="b18356b9c1ad63a6" providerId="LiveId" clId="{E2F61960-7712-4E04-996B-171C94757A19}" dt="2021-12-20T21:11:56.998" v="3743" actId="207"/>
          <ac:spMkLst>
            <pc:docMk/>
            <pc:sldMk cId="1361315879" sldId="473"/>
            <ac:spMk id="6" creationId="{5236BB5C-8E13-4BA7-8870-100C9A18118A}"/>
          </ac:spMkLst>
        </pc:spChg>
        <pc:spChg chg="del">
          <ac:chgData name="Ilnur Saitov" userId="b18356b9c1ad63a6" providerId="LiveId" clId="{E2F61960-7712-4E04-996B-171C94757A19}" dt="2021-12-20T21:09:49.990" v="3547" actId="478"/>
          <ac:spMkLst>
            <pc:docMk/>
            <pc:sldMk cId="1361315879" sldId="473"/>
            <ac:spMk id="7" creationId="{00000000-0000-0000-0000-000000000000}"/>
          </ac:spMkLst>
        </pc:spChg>
      </pc:sldChg>
      <pc:sldChg chg="addSp modSp mod modAnim">
        <pc:chgData name="Ilnur Saitov" userId="b18356b9c1ad63a6" providerId="LiveId" clId="{E2F61960-7712-4E04-996B-171C94757A19}" dt="2021-12-20T19:02:26.976" v="2784"/>
        <pc:sldMkLst>
          <pc:docMk/>
          <pc:sldMk cId="872469955" sldId="478"/>
        </pc:sldMkLst>
        <pc:spChg chg="add mod">
          <ac:chgData name="Ilnur Saitov" userId="b18356b9c1ad63a6" providerId="LiveId" clId="{E2F61960-7712-4E04-996B-171C94757A19}" dt="2021-12-20T19:01:26.419" v="2778" actId="1076"/>
          <ac:spMkLst>
            <pc:docMk/>
            <pc:sldMk cId="872469955" sldId="478"/>
            <ac:spMk id="4" creationId="{E3223963-0FD9-4152-9ECB-3DECB82BF29C}"/>
          </ac:spMkLst>
        </pc:spChg>
        <pc:spChg chg="mod">
          <ac:chgData name="Ilnur Saitov" userId="b18356b9c1ad63a6" providerId="LiveId" clId="{E2F61960-7712-4E04-996B-171C94757A19}" dt="2021-12-20T19:01:20.812" v="2776" actId="404"/>
          <ac:spMkLst>
            <pc:docMk/>
            <pc:sldMk cId="872469955" sldId="478"/>
            <ac:spMk id="5" creationId="{489500D0-8F19-4812-9013-B537DEC60AA7}"/>
          </ac:spMkLst>
        </pc:spChg>
      </pc:sldChg>
      <pc:sldChg chg="ord">
        <pc:chgData name="Ilnur Saitov" userId="b18356b9c1ad63a6" providerId="LiveId" clId="{E2F61960-7712-4E04-996B-171C94757A19}" dt="2021-12-20T18:37:05.043" v="2712"/>
        <pc:sldMkLst>
          <pc:docMk/>
          <pc:sldMk cId="2219412028" sldId="480"/>
        </pc:sldMkLst>
      </pc:sldChg>
      <pc:sldChg chg="modSp mod">
        <pc:chgData name="Ilnur Saitov" userId="b18356b9c1ad63a6" providerId="LiveId" clId="{E2F61960-7712-4E04-996B-171C94757A19}" dt="2021-12-20T19:14:13.628" v="3046" actId="1035"/>
        <pc:sldMkLst>
          <pc:docMk/>
          <pc:sldMk cId="3270672470" sldId="482"/>
        </pc:sldMkLst>
        <pc:spChg chg="mod">
          <ac:chgData name="Ilnur Saitov" userId="b18356b9c1ad63a6" providerId="LiveId" clId="{E2F61960-7712-4E04-996B-171C94757A19}" dt="2021-12-20T19:14:06.924" v="3031" actId="207"/>
          <ac:spMkLst>
            <pc:docMk/>
            <pc:sldMk cId="3270672470" sldId="482"/>
            <ac:spMk id="3" creationId="{00000000-0000-0000-0000-000000000000}"/>
          </ac:spMkLst>
        </pc:spChg>
        <pc:spChg chg="mod">
          <ac:chgData name="Ilnur Saitov" userId="b18356b9c1ad63a6" providerId="LiveId" clId="{E2F61960-7712-4E04-996B-171C94757A19}" dt="2021-12-20T19:14:13.628" v="3046" actId="1035"/>
          <ac:spMkLst>
            <pc:docMk/>
            <pc:sldMk cId="3270672470" sldId="482"/>
            <ac:spMk id="15" creationId="{00000000-0000-0000-0000-000000000000}"/>
          </ac:spMkLst>
        </pc:spChg>
        <pc:graphicFrameChg chg="mod">
          <ac:chgData name="Ilnur Saitov" userId="b18356b9c1ad63a6" providerId="LiveId" clId="{E2F61960-7712-4E04-996B-171C94757A19}" dt="2021-12-20T14:19:25.053" v="1360" actId="1076"/>
          <ac:graphicFrameMkLst>
            <pc:docMk/>
            <pc:sldMk cId="3270672470" sldId="482"/>
            <ac:graphicFrameMk id="55297" creationId="{00000000-0000-0000-0000-000000000000}"/>
          </ac:graphicFrameMkLst>
        </pc:graphicFrameChg>
      </pc:sldChg>
      <pc:sldChg chg="modSp mod">
        <pc:chgData name="Ilnur Saitov" userId="b18356b9c1ad63a6" providerId="LiveId" clId="{E2F61960-7712-4E04-996B-171C94757A19}" dt="2021-12-20T14:14:08.629" v="1000" actId="1076"/>
        <pc:sldMkLst>
          <pc:docMk/>
          <pc:sldMk cId="3168986398" sldId="484"/>
        </pc:sldMkLst>
        <pc:spChg chg="mod">
          <ac:chgData name="Ilnur Saitov" userId="b18356b9c1ad63a6" providerId="LiveId" clId="{E2F61960-7712-4E04-996B-171C94757A19}" dt="2021-12-20T14:13:56.704" v="998" actId="20577"/>
          <ac:spMkLst>
            <pc:docMk/>
            <pc:sldMk cId="3168986398" sldId="484"/>
            <ac:spMk id="3" creationId="{00000000-0000-0000-0000-000000000000}"/>
          </ac:spMkLst>
        </pc:spChg>
        <pc:graphicFrameChg chg="mod">
          <ac:chgData name="Ilnur Saitov" userId="b18356b9c1ad63a6" providerId="LiveId" clId="{E2F61960-7712-4E04-996B-171C94757A19}" dt="2021-12-20T14:14:08.629" v="1000" actId="1076"/>
          <ac:graphicFrameMkLst>
            <pc:docMk/>
            <pc:sldMk cId="3168986398" sldId="484"/>
            <ac:graphicFrameMk id="5" creationId="{00000000-0000-0000-0000-000000000000}"/>
          </ac:graphicFrameMkLst>
        </pc:graphicFrameChg>
      </pc:sldChg>
      <pc:sldChg chg="modSp mod">
        <pc:chgData name="Ilnur Saitov" userId="b18356b9c1ad63a6" providerId="LiveId" clId="{E2F61960-7712-4E04-996B-171C94757A19}" dt="2021-12-20T20:21:13.244" v="3236" actId="1035"/>
        <pc:sldMkLst>
          <pc:docMk/>
          <pc:sldMk cId="580754032" sldId="543"/>
        </pc:sldMkLst>
        <pc:spChg chg="mod">
          <ac:chgData name="Ilnur Saitov" userId="b18356b9c1ad63a6" providerId="LiveId" clId="{E2F61960-7712-4E04-996B-171C94757A19}" dt="2021-12-20T20:21:08.854" v="3229" actId="1035"/>
          <ac:spMkLst>
            <pc:docMk/>
            <pc:sldMk cId="580754032" sldId="543"/>
            <ac:spMk id="3" creationId="{00000000-0000-0000-0000-000000000000}"/>
          </ac:spMkLst>
        </pc:spChg>
        <pc:spChg chg="mod">
          <ac:chgData name="Ilnur Saitov" userId="b18356b9c1ad63a6" providerId="LiveId" clId="{E2F61960-7712-4E04-996B-171C94757A19}" dt="2021-12-20T20:21:13.244" v="3236" actId="1035"/>
          <ac:spMkLst>
            <pc:docMk/>
            <pc:sldMk cId="580754032" sldId="543"/>
            <ac:spMk id="4" creationId="{00000000-0000-0000-0000-000000000000}"/>
          </ac:spMkLst>
        </pc:spChg>
      </pc:sldChg>
      <pc:sldChg chg="modSp mod">
        <pc:chgData name="Ilnur Saitov" userId="b18356b9c1ad63a6" providerId="LiveId" clId="{E2F61960-7712-4E04-996B-171C94757A19}" dt="2021-12-20T14:25:00.284" v="1769" actId="14100"/>
        <pc:sldMkLst>
          <pc:docMk/>
          <pc:sldMk cId="0" sldId="586"/>
        </pc:sldMkLst>
        <pc:spChg chg="mod">
          <ac:chgData name="Ilnur Saitov" userId="b18356b9c1ad63a6" providerId="LiveId" clId="{E2F61960-7712-4E04-996B-171C94757A19}" dt="2021-12-20T14:21:42.991" v="1487" actId="20577"/>
          <ac:spMkLst>
            <pc:docMk/>
            <pc:sldMk cId="0" sldId="586"/>
            <ac:spMk id="10" creationId="{D5EC2C3F-88D5-411D-B3C7-A74BD87836B7}"/>
          </ac:spMkLst>
        </pc:spChg>
        <pc:spChg chg="mod">
          <ac:chgData name="Ilnur Saitov" userId="b18356b9c1ad63a6" providerId="LiveId" clId="{E2F61960-7712-4E04-996B-171C94757A19}" dt="2021-12-20T14:25:00.284" v="1769" actId="14100"/>
          <ac:spMkLst>
            <pc:docMk/>
            <pc:sldMk cId="0" sldId="586"/>
            <ac:spMk id="34819" creationId="{8914A974-3317-4412-B158-EE23C8BA9290}"/>
          </ac:spMkLst>
        </pc:spChg>
      </pc:sldChg>
      <pc:sldChg chg="addSp delSp modSp mod">
        <pc:chgData name="Ilnur Saitov" userId="b18356b9c1ad63a6" providerId="LiveId" clId="{E2F61960-7712-4E04-996B-171C94757A19}" dt="2021-12-20T13:22:27.186" v="174" actId="1076"/>
        <pc:sldMkLst>
          <pc:docMk/>
          <pc:sldMk cId="0" sldId="650"/>
        </pc:sldMkLst>
        <pc:spChg chg="mod">
          <ac:chgData name="Ilnur Saitov" userId="b18356b9c1ad63a6" providerId="LiveId" clId="{E2F61960-7712-4E04-996B-171C94757A19}" dt="2021-12-20T13:21:09.317" v="121" actId="1035"/>
          <ac:spMkLst>
            <pc:docMk/>
            <pc:sldMk cId="0" sldId="650"/>
            <ac:spMk id="4" creationId="{9C62BB01-01BE-46F8-A27D-8698382BC914}"/>
          </ac:spMkLst>
        </pc:spChg>
        <pc:spChg chg="add mod">
          <ac:chgData name="Ilnur Saitov" userId="b18356b9c1ad63a6" providerId="LiveId" clId="{E2F61960-7712-4E04-996B-171C94757A19}" dt="2021-12-20T13:20:03.604" v="91" actId="207"/>
          <ac:spMkLst>
            <pc:docMk/>
            <pc:sldMk cId="0" sldId="650"/>
            <ac:spMk id="10" creationId="{EEECB136-F851-4FEE-A19A-AADA308BAAAE}"/>
          </ac:spMkLst>
        </pc:spChg>
        <pc:spChg chg="mod">
          <ac:chgData name="Ilnur Saitov" userId="b18356b9c1ad63a6" providerId="LiveId" clId="{E2F61960-7712-4E04-996B-171C94757A19}" dt="2021-12-20T13:21:29.673" v="140" actId="1035"/>
          <ac:spMkLst>
            <pc:docMk/>
            <pc:sldMk cId="0" sldId="650"/>
            <ac:spMk id="16" creationId="{66661AD7-71A1-4546-AB3C-734149CF79BC}"/>
          </ac:spMkLst>
        </pc:spChg>
        <pc:spChg chg="mod">
          <ac:chgData name="Ilnur Saitov" userId="b18356b9c1ad63a6" providerId="LiveId" clId="{E2F61960-7712-4E04-996B-171C94757A19}" dt="2021-12-20T13:21:15.071" v="122" actId="113"/>
          <ac:spMkLst>
            <pc:docMk/>
            <pc:sldMk cId="0" sldId="650"/>
            <ac:spMk id="17" creationId="{EC80B102-264D-4C07-816A-8190143509A7}"/>
          </ac:spMkLst>
        </pc:spChg>
        <pc:picChg chg="mod">
          <ac:chgData name="Ilnur Saitov" userId="b18356b9c1ad63a6" providerId="LiveId" clId="{E2F61960-7712-4E04-996B-171C94757A19}" dt="2021-12-20T13:22:27.186" v="174" actId="1076"/>
          <ac:picMkLst>
            <pc:docMk/>
            <pc:sldMk cId="0" sldId="650"/>
            <ac:picMk id="3" creationId="{D9A80A6E-721B-436C-A0C2-4E31C70B6ACB}"/>
          </ac:picMkLst>
        </pc:picChg>
        <pc:picChg chg="mod">
          <ac:chgData name="Ilnur Saitov" userId="b18356b9c1ad63a6" providerId="LiveId" clId="{E2F61960-7712-4E04-996B-171C94757A19}" dt="2021-12-20T13:21:45.935" v="144" actId="1076"/>
          <ac:picMkLst>
            <pc:docMk/>
            <pc:sldMk cId="0" sldId="650"/>
            <ac:picMk id="12" creationId="{D61221A7-76F2-4F4C-BEFF-98157869EC3D}"/>
          </ac:picMkLst>
        </pc:picChg>
        <pc:picChg chg="mod">
          <ac:chgData name="Ilnur Saitov" userId="b18356b9c1ad63a6" providerId="LiveId" clId="{E2F61960-7712-4E04-996B-171C94757A19}" dt="2021-12-20T13:21:41.079" v="142" actId="1076"/>
          <ac:picMkLst>
            <pc:docMk/>
            <pc:sldMk cId="0" sldId="650"/>
            <ac:picMk id="14" creationId="{B06C34A9-91A9-4C26-A0B4-EAACDE6B25AE}"/>
          </ac:picMkLst>
        </pc:picChg>
        <pc:picChg chg="del">
          <ac:chgData name="Ilnur Saitov" userId="b18356b9c1ad63a6" providerId="LiveId" clId="{E2F61960-7712-4E04-996B-171C94757A19}" dt="2021-12-20T13:17:41.310" v="0" actId="478"/>
          <ac:picMkLst>
            <pc:docMk/>
            <pc:sldMk cId="0" sldId="650"/>
            <ac:picMk id="14338" creationId="{D190288C-724C-4C3A-B475-8EF59760515E}"/>
          </ac:picMkLst>
        </pc:picChg>
      </pc:sldChg>
      <pc:sldChg chg="addSp delSp modSp mod delAnim modAnim">
        <pc:chgData name="Ilnur Saitov" userId="b18356b9c1ad63a6" providerId="LiveId" clId="{E2F61960-7712-4E04-996B-171C94757A19}" dt="2021-12-20T20:55:27.641" v="3543" actId="207"/>
        <pc:sldMkLst>
          <pc:docMk/>
          <pc:sldMk cId="301639152" sldId="651"/>
        </pc:sldMkLst>
        <pc:spChg chg="mod">
          <ac:chgData name="Ilnur Saitov" userId="b18356b9c1ad63a6" providerId="LiveId" clId="{E2F61960-7712-4E04-996B-171C94757A19}" dt="2021-12-20T14:42:02.495" v="2496" actId="1035"/>
          <ac:spMkLst>
            <pc:docMk/>
            <pc:sldMk cId="301639152" sldId="651"/>
            <ac:spMk id="6" creationId="{20FDDBC9-1365-4FF9-9B8E-6108A8BFD20A}"/>
          </ac:spMkLst>
        </pc:spChg>
        <pc:spChg chg="mod">
          <ac:chgData name="Ilnur Saitov" userId="b18356b9c1ad63a6" providerId="LiveId" clId="{E2F61960-7712-4E04-996B-171C94757A19}" dt="2021-12-20T20:55:27.641" v="3543" actId="207"/>
          <ac:spMkLst>
            <pc:docMk/>
            <pc:sldMk cId="301639152" sldId="651"/>
            <ac:spMk id="7" creationId="{C8DAF0C8-5CB4-42C8-B4CD-EB5F2E7F7FE6}"/>
          </ac:spMkLst>
        </pc:spChg>
        <pc:spChg chg="add del mod">
          <ac:chgData name="Ilnur Saitov" userId="b18356b9c1ad63a6" providerId="LiveId" clId="{E2F61960-7712-4E04-996B-171C94757A19}" dt="2021-12-20T20:12:11.808" v="3055" actId="21"/>
          <ac:spMkLst>
            <pc:docMk/>
            <pc:sldMk cId="301639152" sldId="651"/>
            <ac:spMk id="8" creationId="{DBAAFBD6-BE26-4063-890D-2AD74ADDBC3D}"/>
          </ac:spMkLst>
        </pc:spChg>
        <pc:spChg chg="mod">
          <ac:chgData name="Ilnur Saitov" userId="b18356b9c1ad63a6" providerId="LiveId" clId="{E2F61960-7712-4E04-996B-171C94757A19}" dt="2021-12-20T14:41:57.833" v="2481" actId="403"/>
          <ac:spMkLst>
            <pc:docMk/>
            <pc:sldMk cId="301639152" sldId="651"/>
            <ac:spMk id="15" creationId="{00000000-0000-0000-0000-000000000000}"/>
          </ac:spMkLst>
        </pc:spChg>
      </pc:sldChg>
      <pc:sldChg chg="modSp mod">
        <pc:chgData name="Ilnur Saitov" userId="b18356b9c1ad63a6" providerId="LiveId" clId="{E2F61960-7712-4E04-996B-171C94757A19}" dt="2021-12-20T20:54:00.889" v="3528" actId="207"/>
        <pc:sldMkLst>
          <pc:docMk/>
          <pc:sldMk cId="3991517561" sldId="652"/>
        </pc:sldMkLst>
        <pc:spChg chg="mod">
          <ac:chgData name="Ilnur Saitov" userId="b18356b9c1ad63a6" providerId="LiveId" clId="{E2F61960-7712-4E04-996B-171C94757A19}" dt="2021-12-20T14:34:43.714" v="2321" actId="20577"/>
          <ac:spMkLst>
            <pc:docMk/>
            <pc:sldMk cId="3991517561" sldId="652"/>
            <ac:spMk id="13" creationId="{ED9FF082-BD83-4AC9-AD57-B1E59CB3B752}"/>
          </ac:spMkLst>
        </pc:spChg>
        <pc:spChg chg="mod">
          <ac:chgData name="Ilnur Saitov" userId="b18356b9c1ad63a6" providerId="LiveId" clId="{E2F61960-7712-4E04-996B-171C94757A19}" dt="2021-12-20T20:54:00.889" v="3528" actId="207"/>
          <ac:spMkLst>
            <pc:docMk/>
            <pc:sldMk cId="3991517561" sldId="652"/>
            <ac:spMk id="15" creationId="{4E0725D9-4135-45F0-86D7-BC1C6761019D}"/>
          </ac:spMkLst>
        </pc:spChg>
      </pc:sldChg>
      <pc:sldChg chg="addSp delSp modSp new del mod">
        <pc:chgData name="Ilnur Saitov" userId="b18356b9c1ad63a6" providerId="LiveId" clId="{E2F61960-7712-4E04-996B-171C94757A19}" dt="2021-12-20T19:04:11.969" v="2793" actId="47"/>
        <pc:sldMkLst>
          <pc:docMk/>
          <pc:sldMk cId="2492025047" sldId="653"/>
        </pc:sldMkLst>
        <pc:spChg chg="del">
          <ac:chgData name="Ilnur Saitov" userId="b18356b9c1ad63a6" providerId="LiveId" clId="{E2F61960-7712-4E04-996B-171C94757A19}" dt="2021-12-20T19:03:48.134" v="2787" actId="478"/>
          <ac:spMkLst>
            <pc:docMk/>
            <pc:sldMk cId="2492025047" sldId="653"/>
            <ac:spMk id="2" creationId="{D43FB2D4-2079-47A4-9767-D7242087889F}"/>
          </ac:spMkLst>
        </pc:spChg>
        <pc:spChg chg="del">
          <ac:chgData name="Ilnur Saitov" userId="b18356b9c1ad63a6" providerId="LiveId" clId="{E2F61960-7712-4E04-996B-171C94757A19}" dt="2021-12-20T19:03:49.389" v="2788" actId="478"/>
          <ac:spMkLst>
            <pc:docMk/>
            <pc:sldMk cId="2492025047" sldId="653"/>
            <ac:spMk id="3" creationId="{75C1B204-2645-4B5A-A0BE-DB3E50A26CBD}"/>
          </ac:spMkLst>
        </pc:spChg>
        <pc:spChg chg="add del">
          <ac:chgData name="Ilnur Saitov" userId="b18356b9c1ad63a6" providerId="LiveId" clId="{E2F61960-7712-4E04-996B-171C94757A19}" dt="2021-12-20T19:04:09.545" v="2792"/>
          <ac:spMkLst>
            <pc:docMk/>
            <pc:sldMk cId="2492025047" sldId="653"/>
            <ac:spMk id="5" creationId="{97DC1604-498D-46F5-A246-594A589D8680}"/>
          </ac:spMkLst>
        </pc:spChg>
      </pc:sldChg>
      <pc:sldChg chg="modSp add mod">
        <pc:chgData name="Ilnur Saitov" userId="b18356b9c1ad63a6" providerId="LiveId" clId="{E2F61960-7712-4E04-996B-171C94757A19}" dt="2021-12-20T19:12:51.714" v="3023" actId="207"/>
        <pc:sldMkLst>
          <pc:docMk/>
          <pc:sldMk cId="2769775721" sldId="653"/>
        </pc:sldMkLst>
        <pc:spChg chg="mod">
          <ac:chgData name="Ilnur Saitov" userId="b18356b9c1ad63a6" providerId="LiveId" clId="{E2F61960-7712-4E04-996B-171C94757A19}" dt="2021-12-20T19:12:51.714" v="3023" actId="207"/>
          <ac:spMkLst>
            <pc:docMk/>
            <pc:sldMk cId="2769775721" sldId="653"/>
            <ac:spMk id="15" creationId="{00000000-0000-0000-0000-000000000000}"/>
          </ac:spMkLst>
        </pc:spChg>
      </pc:sldChg>
      <pc:sldChg chg="delSp new del mod">
        <pc:chgData name="Ilnur Saitov" userId="b18356b9c1ad63a6" providerId="LiveId" clId="{E2F61960-7712-4E04-996B-171C94757A19}" dt="2021-12-20T20:22:30.163" v="3237" actId="47"/>
        <pc:sldMkLst>
          <pc:docMk/>
          <pc:sldMk cId="1425715074" sldId="654"/>
        </pc:sldMkLst>
        <pc:spChg chg="del">
          <ac:chgData name="Ilnur Saitov" userId="b18356b9c1ad63a6" providerId="LiveId" clId="{E2F61960-7712-4E04-996B-171C94757A19}" dt="2021-12-20T19:06:51.206" v="2863" actId="478"/>
          <ac:spMkLst>
            <pc:docMk/>
            <pc:sldMk cId="1425715074" sldId="654"/>
            <ac:spMk id="2" creationId="{7CA24BE3-37FF-4A66-8210-2A316F4B9293}"/>
          </ac:spMkLst>
        </pc:spChg>
      </pc:sldChg>
      <pc:sldChg chg="modSp add mod">
        <pc:chgData name="Ilnur Saitov" userId="b18356b9c1ad63a6" providerId="LiveId" clId="{E2F61960-7712-4E04-996B-171C94757A19}" dt="2021-12-20T19:12:37.514" v="3022" actId="20577"/>
        <pc:sldMkLst>
          <pc:docMk/>
          <pc:sldMk cId="344060854" sldId="655"/>
        </pc:sldMkLst>
        <pc:spChg chg="mod">
          <ac:chgData name="Ilnur Saitov" userId="b18356b9c1ad63a6" providerId="LiveId" clId="{E2F61960-7712-4E04-996B-171C94757A19}" dt="2021-12-20T19:12:37.514" v="3022" actId="20577"/>
          <ac:spMkLst>
            <pc:docMk/>
            <pc:sldMk cId="344060854" sldId="655"/>
            <ac:spMk id="15" creationId="{00000000-0000-0000-0000-000000000000}"/>
          </ac:spMkLst>
        </pc:spChg>
      </pc:sldChg>
      <pc:sldChg chg="new del">
        <pc:chgData name="Ilnur Saitov" userId="b18356b9c1ad63a6" providerId="LiveId" clId="{E2F61960-7712-4E04-996B-171C94757A19}" dt="2021-12-20T21:09:07.553" v="3544" actId="47"/>
        <pc:sldMkLst>
          <pc:docMk/>
          <pc:sldMk cId="299909897" sldId="656"/>
        </pc:sldMkLst>
      </pc:sldChg>
      <pc:sldChg chg="addSp delSp modSp add mod delAnim">
        <pc:chgData name="Ilnur Saitov" userId="b18356b9c1ad63a6" providerId="LiveId" clId="{E2F61960-7712-4E04-996B-171C94757A19}" dt="2021-12-20T21:19:57.797" v="4245" actId="20577"/>
        <pc:sldMkLst>
          <pc:docMk/>
          <pc:sldMk cId="2588219835" sldId="656"/>
        </pc:sldMkLst>
        <pc:spChg chg="mod">
          <ac:chgData name="Ilnur Saitov" userId="b18356b9c1ad63a6" providerId="LiveId" clId="{E2F61960-7712-4E04-996B-171C94757A19}" dt="2021-12-20T21:19:57.797" v="4245" actId="20577"/>
          <ac:spMkLst>
            <pc:docMk/>
            <pc:sldMk cId="2588219835" sldId="656"/>
            <ac:spMk id="3" creationId="{00000000-0000-0000-0000-000000000000}"/>
          </ac:spMkLst>
        </pc:spChg>
        <pc:spChg chg="add del mod">
          <ac:chgData name="Ilnur Saitov" userId="b18356b9c1ad63a6" providerId="LiveId" clId="{E2F61960-7712-4E04-996B-171C94757A19}" dt="2021-12-20T21:15:58.622" v="3903" actId="478"/>
          <ac:spMkLst>
            <pc:docMk/>
            <pc:sldMk cId="2588219835" sldId="656"/>
            <ac:spMk id="4" creationId="{43B1C243-A5EB-488B-9E8B-F0B46FB8733E}"/>
          </ac:spMkLst>
        </pc:spChg>
        <pc:spChg chg="del">
          <ac:chgData name="Ilnur Saitov" userId="b18356b9c1ad63a6" providerId="LiveId" clId="{E2F61960-7712-4E04-996B-171C94757A19}" dt="2021-12-20T21:16:03.668" v="3904" actId="478"/>
          <ac:spMkLst>
            <pc:docMk/>
            <pc:sldMk cId="2588219835" sldId="656"/>
            <ac:spMk id="5" creationId="{00000000-0000-0000-0000-000000000000}"/>
          </ac:spMkLst>
        </pc:spChg>
        <pc:spChg chg="del">
          <ac:chgData name="Ilnur Saitov" userId="b18356b9c1ad63a6" providerId="LiveId" clId="{E2F61960-7712-4E04-996B-171C94757A19}" dt="2021-12-20T21:15:53.787" v="3902" actId="478"/>
          <ac:spMkLst>
            <pc:docMk/>
            <pc:sldMk cId="2588219835" sldId="656"/>
            <ac:spMk id="6" creationId="{5236BB5C-8E13-4BA7-8870-100C9A18118A}"/>
          </ac:spMkLst>
        </pc:spChg>
      </pc:sldChg>
      <pc:sldChg chg="addSp delSp modSp add mod delAnim modAnim">
        <pc:chgData name="Ilnur Saitov" userId="b18356b9c1ad63a6" providerId="LiveId" clId="{E2F61960-7712-4E04-996B-171C94757A19}" dt="2021-12-20T21:56:50.732" v="5045" actId="20577"/>
        <pc:sldMkLst>
          <pc:docMk/>
          <pc:sldMk cId="1174017309" sldId="657"/>
        </pc:sldMkLst>
        <pc:spChg chg="mod">
          <ac:chgData name="Ilnur Saitov" userId="b18356b9c1ad63a6" providerId="LiveId" clId="{E2F61960-7712-4E04-996B-171C94757A19}" dt="2021-12-20T21:56:50.732" v="5045" actId="20577"/>
          <ac:spMkLst>
            <pc:docMk/>
            <pc:sldMk cId="1174017309" sldId="657"/>
            <ac:spMk id="18" creationId="{9646DA35-AED5-4A24-9869-CC8AD0CA12CF}"/>
          </ac:spMkLst>
        </pc:spChg>
        <pc:spChg chg="mod">
          <ac:chgData name="Ilnur Saitov" userId="b18356b9c1ad63a6" providerId="LiveId" clId="{E2F61960-7712-4E04-996B-171C94757A19}" dt="2021-12-20T21:56:43.625" v="5039" actId="20577"/>
          <ac:spMkLst>
            <pc:docMk/>
            <pc:sldMk cId="1174017309" sldId="657"/>
            <ac:spMk id="19" creationId="{687981C2-23E6-4A4E-A79B-79D8B626BD7F}"/>
          </ac:spMkLst>
        </pc:spChg>
        <pc:spChg chg="mod">
          <ac:chgData name="Ilnur Saitov" userId="b18356b9c1ad63a6" providerId="LiveId" clId="{E2F61960-7712-4E04-996B-171C94757A19}" dt="2021-12-20T21:50:24.943" v="4632" actId="207"/>
          <ac:spMkLst>
            <pc:docMk/>
            <pc:sldMk cId="1174017309" sldId="657"/>
            <ac:spMk id="31" creationId="{F4444753-25F4-4238-BB15-6EB287092AEE}"/>
          </ac:spMkLst>
        </pc:spChg>
        <pc:spChg chg="mod">
          <ac:chgData name="Ilnur Saitov" userId="b18356b9c1ad63a6" providerId="LiveId" clId="{E2F61960-7712-4E04-996B-171C94757A19}" dt="2021-12-20T21:53:19.545" v="4826" actId="207"/>
          <ac:spMkLst>
            <pc:docMk/>
            <pc:sldMk cId="1174017309" sldId="657"/>
            <ac:spMk id="35" creationId="{F8BA0731-D414-4C98-AB4C-3965EF644765}"/>
          </ac:spMkLst>
        </pc:spChg>
        <pc:picChg chg="del">
          <ac:chgData name="Ilnur Saitov" userId="b18356b9c1ad63a6" providerId="LiveId" clId="{E2F61960-7712-4E04-996B-171C94757A19}" dt="2021-12-20T21:47:41.941" v="4515" actId="478"/>
          <ac:picMkLst>
            <pc:docMk/>
            <pc:sldMk cId="1174017309" sldId="657"/>
            <ac:picMk id="2" creationId="{7A9101B3-1C07-4D82-94AD-56988135BCB3}"/>
          </ac:picMkLst>
        </pc:picChg>
        <pc:picChg chg="add del mod">
          <ac:chgData name="Ilnur Saitov" userId="b18356b9c1ad63a6" providerId="LiveId" clId="{E2F61960-7712-4E04-996B-171C94757A19}" dt="2021-12-20T21:48:20.902" v="4518" actId="478"/>
          <ac:picMkLst>
            <pc:docMk/>
            <pc:sldMk cId="1174017309" sldId="657"/>
            <ac:picMk id="3" creationId="{3D12F667-3FF7-4B82-B527-EC7685249EFB}"/>
          </ac:picMkLst>
        </pc:picChg>
        <pc:picChg chg="add mod">
          <ac:chgData name="Ilnur Saitov" userId="b18356b9c1ad63a6" providerId="LiveId" clId="{E2F61960-7712-4E04-996B-171C94757A19}" dt="2021-12-20T21:48:52.880" v="4539" actId="1037"/>
          <ac:picMkLst>
            <pc:docMk/>
            <pc:sldMk cId="1174017309" sldId="657"/>
            <ac:picMk id="14" creationId="{73094F6A-22D1-4C0E-A337-C63D33F5718C}"/>
          </ac:picMkLst>
        </pc:picChg>
        <pc:picChg chg="add mod">
          <ac:chgData name="Ilnur Saitov" userId="b18356b9c1ad63a6" providerId="LiveId" clId="{E2F61960-7712-4E04-996B-171C94757A19}" dt="2021-12-20T21:55:46.831" v="4914" actId="1076"/>
          <ac:picMkLst>
            <pc:docMk/>
            <pc:sldMk cId="1174017309" sldId="657"/>
            <ac:picMk id="15" creationId="{112B20E7-8CE8-44A9-B5B4-84B6E8A79491}"/>
          </ac:picMkLst>
        </pc:picChg>
        <pc:picChg chg="add mod">
          <ac:chgData name="Ilnur Saitov" userId="b18356b9c1ad63a6" providerId="LiveId" clId="{E2F61960-7712-4E04-996B-171C94757A19}" dt="2021-12-20T21:56:06.999" v="4973" actId="1038"/>
          <ac:picMkLst>
            <pc:docMk/>
            <pc:sldMk cId="1174017309" sldId="657"/>
            <ac:picMk id="21" creationId="{534DEBAE-FD8F-4635-9C3B-8F05E5338F1F}"/>
          </ac:picMkLst>
        </pc:picChg>
        <pc:picChg chg="add mod">
          <ac:chgData name="Ilnur Saitov" userId="b18356b9c1ad63a6" providerId="LiveId" clId="{E2F61960-7712-4E04-996B-171C94757A19}" dt="2021-12-20T21:56:15.880" v="5035" actId="1037"/>
          <ac:picMkLst>
            <pc:docMk/>
            <pc:sldMk cId="1174017309" sldId="657"/>
            <ac:picMk id="22" creationId="{1EEAF972-3C8E-4748-AAF2-08C397495251}"/>
          </ac:picMkLst>
        </pc:picChg>
        <pc:picChg chg="del">
          <ac:chgData name="Ilnur Saitov" userId="b18356b9c1ad63a6" providerId="LiveId" clId="{E2F61960-7712-4E04-996B-171C94757A19}" dt="2021-12-20T21:47:38.066" v="4514" actId="478"/>
          <ac:picMkLst>
            <pc:docMk/>
            <pc:sldMk cId="1174017309" sldId="657"/>
            <ac:picMk id="24" creationId="{0344DE54-14B7-4107-B3DB-01ACC982CAEA}"/>
          </ac:picMkLst>
        </pc:picChg>
        <pc:picChg chg="del">
          <ac:chgData name="Ilnur Saitov" userId="b18356b9c1ad63a6" providerId="LiveId" clId="{E2F61960-7712-4E04-996B-171C94757A19}" dt="2021-12-20T21:47:37.100" v="4513" actId="478"/>
          <ac:picMkLst>
            <pc:docMk/>
            <pc:sldMk cId="1174017309" sldId="657"/>
            <ac:picMk id="28" creationId="{FC9DB8A0-7F61-48B0-82BF-27787B18562E}"/>
          </ac:picMkLst>
        </pc:picChg>
        <pc:picChg chg="del">
          <ac:chgData name="Ilnur Saitov" userId="b18356b9c1ad63a6" providerId="LiveId" clId="{E2F61960-7712-4E04-996B-171C94757A19}" dt="2021-12-20T21:47:35.937" v="4512" actId="478"/>
          <ac:picMkLst>
            <pc:docMk/>
            <pc:sldMk cId="1174017309" sldId="657"/>
            <ac:picMk id="32" creationId="{53013FB4-2E3B-4E04-A3B5-EEDF60DCF28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9C687-7149-4F40-A554-CEBE9BEEE2EC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7729E-B164-3D43-B480-EE12898AC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8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7729E-B164-3D43-B480-EE12898ACF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76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729E-B164-3D43-B480-EE12898ACF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17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A928CCC-E6B1-4697-987B-D5DC733E9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1587" cy="1588"/>
          </a:xfrm>
        </p:spPr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92210D3B-2D4E-484A-8721-847384576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7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17729E-B164-3D43-B480-EE12898ACF0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8639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5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3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2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1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1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8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4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4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1B06-A2BB-CB4E-92C7-C3304F2A8F85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C3A8-C710-1B4D-93C7-6FD28BF3C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5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3.bin"/><Relationship Id="rId3" Type="http://schemas.openxmlformats.org/officeDocument/2006/relationships/image" Target="../media/image17.e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image" Target="../media/image7.e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image" Target="../media/image6.emf"/><Relationship Id="rId16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G:\science\conferences\[2011]Сессия_по_нейдеальной_плазме\emblema_jith_300.png">
            <a:extLst>
              <a:ext uri="{FF2B5EF4-FFF2-40B4-BE49-F238E27FC236}">
                <a16:creationId xmlns:a16="http://schemas.microsoft.com/office/drawing/2014/main" id="{D61221A7-76F2-4F4C-BEFF-98157869E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099" y="5559976"/>
            <a:ext cx="2901626" cy="960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>
            <a:extLst>
              <a:ext uri="{FF2B5EF4-FFF2-40B4-BE49-F238E27FC236}">
                <a16:creationId xmlns:a16="http://schemas.microsoft.com/office/drawing/2014/main" id="{B06C34A9-91A9-4C26-A0B4-EAACDE6B2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3302" y="5421726"/>
            <a:ext cx="1257395" cy="1257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6661AD7-71A1-4546-AB3C-734149CF79BC}"/>
              </a:ext>
            </a:extLst>
          </p:cNvPr>
          <p:cNvSpPr txBox="1"/>
          <p:nvPr/>
        </p:nvSpPr>
        <p:spPr>
          <a:xfrm>
            <a:off x="11018" y="4295709"/>
            <a:ext cx="9144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>
                <a:solidFill>
                  <a:prstClr val="black"/>
                </a:solidFill>
                <a:cs typeface="+mn-cs"/>
              </a:rPr>
              <a:t>Норман Г.Э., </a:t>
            </a:r>
            <a:r>
              <a:rPr lang="ru-RU" sz="3200" u="sng" dirty="0">
                <a:solidFill>
                  <a:prstClr val="black"/>
                </a:solidFill>
                <a:cs typeface="+mn-cs"/>
              </a:rPr>
              <a:t>Саитов И.М.</a:t>
            </a:r>
            <a:endParaRPr kumimoji="0" lang="ru-RU" sz="32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EC80B102-264D-4C07-816A-819014350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70" y="2381915"/>
            <a:ext cx="9144570" cy="21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spcAft>
                <a:spcPts val="120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Плазменный фазовый переход</a:t>
            </a:r>
            <a:endParaRPr lang="ru-RU" sz="32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9A80A6E-721B-436C-A0C2-4E31C70B6A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274" y="5421726"/>
            <a:ext cx="2715543" cy="1108161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C62BB01-01BE-46F8-A27D-8698382BC914}"/>
              </a:ext>
            </a:extLst>
          </p:cNvPr>
          <p:cNvSpPr/>
          <p:nvPr/>
        </p:nvSpPr>
        <p:spPr>
          <a:xfrm>
            <a:off x="3001860" y="1739305"/>
            <a:ext cx="3127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21 декабря</a:t>
            </a:r>
            <a:r>
              <a:rPr lang="en-US" sz="2800" dirty="0">
                <a:solidFill>
                  <a:srgbClr val="000000"/>
                </a:solidFill>
              </a:rPr>
              <a:t>, 2021</a:t>
            </a:r>
            <a:r>
              <a:rPr lang="ru-RU" sz="2800" dirty="0">
                <a:solidFill>
                  <a:srgbClr val="000000"/>
                </a:solidFill>
              </a:rPr>
              <a:t>г.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endParaRPr lang="ru-RU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ECB136-F851-4FEE-A19A-AADA308BAAAE}"/>
              </a:ext>
            </a:extLst>
          </p:cNvPr>
          <p:cNvSpPr txBox="1"/>
          <p:nvPr/>
        </p:nvSpPr>
        <p:spPr>
          <a:xfrm>
            <a:off x="-570" y="431352"/>
            <a:ext cx="91445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Заседание Научного совета РАН </a:t>
            </a:r>
            <a:br>
              <a:rPr lang="ru-RU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физике низкотемпературной плазмы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59" y="813440"/>
            <a:ext cx="8860321" cy="58872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920" y="22479"/>
            <a:ext cx="9124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Δ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g(r)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температурах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 = 700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1000, 1500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59" y="813600"/>
            <a:ext cx="8860321" cy="58872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759" y="855883"/>
            <a:ext cx="8860321" cy="5887200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12605" y="1492303"/>
          <a:ext cx="377370" cy="42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181600" imgH="5791200" progId="">
                  <p:embed/>
                </p:oleObj>
              </mc:Choice>
              <mc:Fallback>
                <p:oleObj name="Equation" r:id="rId5" imgW="5181600" imgH="5791200" progId="">
                  <p:embed/>
                  <p:pic>
                    <p:nvPicPr>
                      <p:cNvPr id="7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605" y="1492303"/>
                        <a:ext cx="377370" cy="42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798162" y="4694617"/>
          <a:ext cx="4000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486400" imgH="6400800" progId="">
                  <p:embed/>
                </p:oleObj>
              </mc:Choice>
              <mc:Fallback>
                <p:oleObj name="Equation" r:id="rId7" imgW="5486400" imgH="6400800" progId="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162" y="4694617"/>
                        <a:ext cx="4000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474789" y="4694616"/>
          <a:ext cx="4000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486400" imgH="6400800" progId="">
                  <p:embed/>
                </p:oleObj>
              </mc:Choice>
              <mc:Fallback>
                <p:oleObj name="Equation" r:id="rId9" imgW="5486400" imgH="6400800" progId="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4789" y="4694616"/>
                        <a:ext cx="4000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19488" y="6270769"/>
            <a:ext cx="945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 [Å]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663502"/>
              </p:ext>
            </p:extLst>
          </p:nvPr>
        </p:nvGraphicFramePr>
        <p:xfrm>
          <a:off x="19920" y="564577"/>
          <a:ext cx="931862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753600" imgH="6096000" progId="">
                  <p:embed/>
                </p:oleObj>
              </mc:Choice>
              <mc:Fallback>
                <p:oleObj name="Equation" r:id="rId11" imgW="9753600" imgH="6096000" progId="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0" y="564577"/>
                        <a:ext cx="931862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867796" y="1901953"/>
            <a:ext cx="217036" cy="13776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37060" y="3304032"/>
            <a:ext cx="361152" cy="183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89332" y="3310128"/>
            <a:ext cx="361152" cy="183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5" name="Прямая со стрелкой 14"/>
          <p:cNvCxnSpPr>
            <a:cxnSpLocks/>
          </p:cNvCxnSpPr>
          <p:nvPr/>
        </p:nvCxnSpPr>
        <p:spPr>
          <a:xfrm>
            <a:off x="4283968" y="1844824"/>
            <a:ext cx="0" cy="1154557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760917" y="1322866"/>
          <a:ext cx="1279131" cy="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4630400" imgH="5486400" progId="">
                  <p:embed/>
                </p:oleObj>
              </mc:Choice>
              <mc:Fallback>
                <p:oleObj name="Equation" r:id="rId13" imgW="14630400" imgH="5486400" progId="">
                  <p:embed/>
                  <p:pic>
                    <p:nvPicPr>
                      <p:cNvPr id="17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0917" y="1322866"/>
                        <a:ext cx="1279131" cy="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9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  <p:bldP spid="14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ACC3D294-F6E7-4514-9C5F-92C160A92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12" y="1625203"/>
            <a:ext cx="4274820" cy="31546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F702DC-ADE9-46C4-ADAF-B7C6F4740CD7}"/>
              </a:ext>
            </a:extLst>
          </p:cNvPr>
          <p:cNvSpPr txBox="1"/>
          <p:nvPr/>
        </p:nvSpPr>
        <p:spPr>
          <a:xfrm>
            <a:off x="2052227" y="504086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Å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DC42D-8873-4F91-837E-8C0D0BB2B48F}"/>
              </a:ext>
            </a:extLst>
          </p:cNvPr>
          <p:cNvSpPr txBox="1"/>
          <p:nvPr/>
        </p:nvSpPr>
        <p:spPr>
          <a:xfrm>
            <a:off x="-40751" y="114791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g(r)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582CD9D-7299-4EF0-9B1F-7C270EEC9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36" y="1623674"/>
            <a:ext cx="4274820" cy="31546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61F1D2-9210-43AA-8C89-C821DC8CC2FE}"/>
              </a:ext>
            </a:extLst>
          </p:cNvPr>
          <p:cNvSpPr txBox="1"/>
          <p:nvPr/>
        </p:nvSpPr>
        <p:spPr>
          <a:xfrm>
            <a:off x="721249" y="477988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999478-E495-4E81-8EAA-A91995864369}"/>
              </a:ext>
            </a:extLst>
          </p:cNvPr>
          <p:cNvSpPr txBox="1"/>
          <p:nvPr/>
        </p:nvSpPr>
        <p:spPr>
          <a:xfrm>
            <a:off x="4122237" y="477988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E80B36-FB7F-49A3-8C8E-26426C3DC30F}"/>
              </a:ext>
            </a:extLst>
          </p:cNvPr>
          <p:cNvSpPr txBox="1"/>
          <p:nvPr/>
        </p:nvSpPr>
        <p:spPr>
          <a:xfrm>
            <a:off x="-393944" y="358287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2380C6-745B-4E02-9A3B-E995AD27E9A7}"/>
              </a:ext>
            </a:extLst>
          </p:cNvPr>
          <p:cNvSpPr txBox="1"/>
          <p:nvPr/>
        </p:nvSpPr>
        <p:spPr>
          <a:xfrm>
            <a:off x="-393944" y="258103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D80D8D-90DF-4993-B3FF-A3282D804A77}"/>
              </a:ext>
            </a:extLst>
          </p:cNvPr>
          <p:cNvSpPr txBox="1"/>
          <p:nvPr/>
        </p:nvSpPr>
        <p:spPr>
          <a:xfrm>
            <a:off x="-385172" y="163285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0FB025-E2D6-455F-B25E-183F6A26104E}"/>
              </a:ext>
            </a:extLst>
          </p:cNvPr>
          <p:cNvSpPr txBox="1"/>
          <p:nvPr/>
        </p:nvSpPr>
        <p:spPr>
          <a:xfrm>
            <a:off x="-396246" y="4566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06197A-CF9C-47AE-94AB-3BC86F086325}"/>
              </a:ext>
            </a:extLst>
          </p:cNvPr>
          <p:cNvSpPr txBox="1"/>
          <p:nvPr/>
        </p:nvSpPr>
        <p:spPr>
          <a:xfrm>
            <a:off x="3302513" y="4269352"/>
            <a:ext cx="1091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333 GPa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CD1A1E-0C6A-4809-848B-B5424EC47508}"/>
              </a:ext>
            </a:extLst>
          </p:cNvPr>
          <p:cNvSpPr txBox="1"/>
          <p:nvPr/>
        </p:nvSpPr>
        <p:spPr>
          <a:xfrm>
            <a:off x="3607724" y="780999"/>
            <a:ext cx="1795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 =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en-US" sz="2400" dirty="0"/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26BAE1D9-2463-47A0-A23E-EEAEC03EACB3}"/>
              </a:ext>
            </a:extLst>
          </p:cNvPr>
          <p:cNvCxnSpPr/>
          <p:nvPr/>
        </p:nvCxnSpPr>
        <p:spPr>
          <a:xfrm flipV="1">
            <a:off x="1482572" y="3519643"/>
            <a:ext cx="0" cy="9343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2A75713-2DBE-44B6-ACAA-D5890102F193}"/>
              </a:ext>
            </a:extLst>
          </p:cNvPr>
          <p:cNvSpPr txBox="1"/>
          <p:nvPr/>
        </p:nvSpPr>
        <p:spPr>
          <a:xfrm>
            <a:off x="3302513" y="1920576"/>
            <a:ext cx="1091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367 GPa</a:t>
            </a:r>
          </a:p>
        </p:txBody>
      </p: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9D609FDF-9E92-4B46-9971-E93671AAE0C1}"/>
              </a:ext>
            </a:extLst>
          </p:cNvPr>
          <p:cNvCxnSpPr>
            <a:cxnSpLocks/>
          </p:cNvCxnSpPr>
          <p:nvPr/>
        </p:nvCxnSpPr>
        <p:spPr>
          <a:xfrm>
            <a:off x="1374381" y="2002187"/>
            <a:ext cx="0" cy="10156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7146F55B-6719-4CFE-9264-1022703D6BBB}"/>
              </a:ext>
            </a:extLst>
          </p:cNvPr>
          <p:cNvGrpSpPr/>
          <p:nvPr/>
        </p:nvGrpSpPr>
        <p:grpSpPr>
          <a:xfrm>
            <a:off x="4175797" y="1147910"/>
            <a:ext cx="5282153" cy="4356004"/>
            <a:chOff x="4175797" y="1147910"/>
            <a:chExt cx="5282153" cy="4356004"/>
          </a:xfrm>
        </p:grpSpPr>
        <p:pic>
          <p:nvPicPr>
            <p:cNvPr id="29" name="Рисунок 28">
              <a:extLst>
                <a:ext uri="{FF2B5EF4-FFF2-40B4-BE49-F238E27FC236}">
                  <a16:creationId xmlns:a16="http://schemas.microsoft.com/office/drawing/2014/main" id="{B2F94B14-B3ED-403F-8D4A-83D9D86C6B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04935" y="1625203"/>
              <a:ext cx="4236720" cy="3154680"/>
            </a:xfrm>
            <a:prstGeom prst="rect">
              <a:avLst/>
            </a:prstGeom>
          </p:spPr>
        </p:pic>
        <p:grpSp>
          <p:nvGrpSpPr>
            <p:cNvPr id="35" name="Группа 34">
              <a:extLst>
                <a:ext uri="{FF2B5EF4-FFF2-40B4-BE49-F238E27FC236}">
                  <a16:creationId xmlns:a16="http://schemas.microsoft.com/office/drawing/2014/main" id="{7DAEFCBC-020C-4E28-8855-58C74E12A844}"/>
                </a:ext>
              </a:extLst>
            </p:cNvPr>
            <p:cNvGrpSpPr/>
            <p:nvPr/>
          </p:nvGrpSpPr>
          <p:grpSpPr>
            <a:xfrm>
              <a:off x="4175797" y="1147910"/>
              <a:ext cx="5282153" cy="4356004"/>
              <a:chOff x="4175797" y="1147910"/>
              <a:chExt cx="5282153" cy="4356004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86EA0D-1899-48A8-96B9-08720BFBE43F}"/>
                  </a:ext>
                </a:extLst>
              </p:cNvPr>
              <p:cNvSpPr txBox="1"/>
              <p:nvPr/>
            </p:nvSpPr>
            <p:spPr>
              <a:xfrm>
                <a:off x="6923848" y="5042249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r,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Å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586EAB-534F-48D2-BDEA-E191D831986F}"/>
                  </a:ext>
                </a:extLst>
              </p:cNvPr>
              <p:cNvSpPr txBox="1"/>
              <p:nvPr/>
            </p:nvSpPr>
            <p:spPr>
              <a:xfrm>
                <a:off x="5056948" y="114791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g(r)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4E40D86-AA2B-4E50-B1FF-F1DD3FFC8EE7}"/>
                  </a:ext>
                </a:extLst>
              </p:cNvPr>
              <p:cNvSpPr txBox="1"/>
              <p:nvPr/>
            </p:nvSpPr>
            <p:spPr>
              <a:xfrm>
                <a:off x="5937147" y="4750934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FE45587-0FA3-410F-B914-94AF6F4CA355}"/>
                  </a:ext>
                </a:extLst>
              </p:cNvPr>
              <p:cNvSpPr txBox="1"/>
              <p:nvPr/>
            </p:nvSpPr>
            <p:spPr>
              <a:xfrm>
                <a:off x="8619750" y="4746479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0480C4E-9E9C-4B92-A259-4F8473E0491D}"/>
                  </a:ext>
                </a:extLst>
              </p:cNvPr>
              <p:cNvSpPr txBox="1"/>
              <p:nvPr/>
            </p:nvSpPr>
            <p:spPr>
              <a:xfrm>
                <a:off x="4183236" y="3094964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8D31FE6-9D69-496A-B2B3-98E925856C82}"/>
                  </a:ext>
                </a:extLst>
              </p:cNvPr>
              <p:cNvSpPr txBox="1"/>
              <p:nvPr/>
            </p:nvSpPr>
            <p:spPr>
              <a:xfrm>
                <a:off x="4175797" y="1616607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E6BEDCE-B8A0-4C29-8E36-DCF504DAD715}"/>
                  </a:ext>
                </a:extLst>
              </p:cNvPr>
              <p:cNvSpPr txBox="1"/>
              <p:nvPr/>
            </p:nvSpPr>
            <p:spPr>
              <a:xfrm>
                <a:off x="4182373" y="4551758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64CCEFEF-DF7B-4349-8982-36A47C549BFB}"/>
              </a:ext>
            </a:extLst>
          </p:cNvPr>
          <p:cNvSpPr txBox="1"/>
          <p:nvPr/>
        </p:nvSpPr>
        <p:spPr>
          <a:xfrm>
            <a:off x="7859443" y="4253076"/>
            <a:ext cx="1091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405 GPa</a:t>
            </a: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D4D53D75-9886-4115-AD02-3062AFF53A82}"/>
              </a:ext>
            </a:extLst>
          </p:cNvPr>
          <p:cNvCxnSpPr>
            <a:cxnSpLocks/>
          </p:cNvCxnSpPr>
          <p:nvPr/>
        </p:nvCxnSpPr>
        <p:spPr>
          <a:xfrm flipV="1">
            <a:off x="6527773" y="3094965"/>
            <a:ext cx="0" cy="651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1DD6AD8-E5C8-4D77-A919-55D85EFE3BBC}"/>
              </a:ext>
            </a:extLst>
          </p:cNvPr>
          <p:cNvSpPr txBox="1"/>
          <p:nvPr/>
        </p:nvSpPr>
        <p:spPr>
          <a:xfrm>
            <a:off x="7859443" y="1904300"/>
            <a:ext cx="1091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664 GPa</a:t>
            </a:r>
          </a:p>
        </p:txBody>
      </p: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6B46A16F-F5A1-45C3-B2E9-638D46566168}"/>
              </a:ext>
            </a:extLst>
          </p:cNvPr>
          <p:cNvCxnSpPr>
            <a:cxnSpLocks/>
          </p:cNvCxnSpPr>
          <p:nvPr/>
        </p:nvCxnSpPr>
        <p:spPr>
          <a:xfrm>
            <a:off x="6348562" y="2095130"/>
            <a:ext cx="0" cy="582708"/>
          </a:xfrm>
          <a:prstGeom prst="straightConnector1">
            <a:avLst/>
          </a:prstGeom>
          <a:ln>
            <a:solidFill>
              <a:srgbClr val="3333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290D628-FB5A-44E1-AA25-AA517F0EBF10}"/>
              </a:ext>
            </a:extLst>
          </p:cNvPr>
          <p:cNvSpPr txBox="1"/>
          <p:nvPr/>
        </p:nvSpPr>
        <p:spPr>
          <a:xfrm>
            <a:off x="0" y="205795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Формирование атомарного флюида водорода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47071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1798" y="894785"/>
            <a:ext cx="9153606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Результаты моделирования в рамках ТФП указывают на переход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молекулярного флюида водорода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в состояние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атомарного флюида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 сжатии через образование 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промежуточного состояния</a:t>
            </a:r>
            <a:r>
              <a:rPr kumimoji="0" lang="ru-RU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содержащего молекулы, атомы и протонные кластеры (включая молекулярные ионы)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219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7C80D8CA-FC82-494C-85ED-379DB9956060}"/>
              </a:ext>
            </a:extLst>
          </p:cNvPr>
          <p:cNvSpPr txBox="1">
            <a:spLocks/>
          </p:cNvSpPr>
          <p:nvPr/>
        </p:nvSpPr>
        <p:spPr>
          <a:xfrm>
            <a:off x="7233" y="1556792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Сильное перекрытие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метастабильной и </a:t>
            </a:r>
          </a:p>
          <a:p>
            <a:r>
              <a:rPr lang="ru-RU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стабильной ветвей изотермы </a:t>
            </a:r>
            <a:endParaRPr lang="ru-RU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7AB082-2527-4673-9AF3-9D860D57BC0D}"/>
              </a:ext>
            </a:extLst>
          </p:cNvPr>
          <p:cNvSpPr txBox="1"/>
          <p:nvPr/>
        </p:nvSpPr>
        <p:spPr>
          <a:xfrm>
            <a:off x="0" y="39014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2.2. Метастабильные состояния</a:t>
            </a:r>
          </a:p>
        </p:txBody>
      </p:sp>
    </p:spTree>
    <p:extLst>
      <p:ext uri="{BB962C8B-B14F-4D97-AF65-F5344CB8AC3E}">
        <p14:creationId xmlns:p14="http://schemas.microsoft.com/office/powerpoint/2010/main" val="218104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Metstable EOS">
            <a:extLst>
              <a:ext uri="{FF2B5EF4-FFF2-40B4-BE49-F238E27FC236}">
                <a16:creationId xmlns:a16="http://schemas.microsoft.com/office/drawing/2014/main" id="{1C515716-B4F4-4257-AE4D-8D38A2F4D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92150"/>
            <a:ext cx="7620000" cy="601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65" name="Picture 21" descr="Starostin Gryaznov Filippov">
            <a:extLst>
              <a:ext uri="{FF2B5EF4-FFF2-40B4-BE49-F238E27FC236}">
                <a16:creationId xmlns:a16="http://schemas.microsoft.com/office/drawing/2014/main" id="{3006B1B9-9298-463B-961A-EE7E47F05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3995738"/>
            <a:ext cx="2806700" cy="190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Text Box 4">
            <a:extLst>
              <a:ext uri="{FF2B5EF4-FFF2-40B4-BE49-F238E27FC236}">
                <a16:creationId xmlns:a16="http://schemas.microsoft.com/office/drawing/2014/main" id="{49C01563-C032-4354-8D68-877CB8C5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-163513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Красные точки – метастабильные состояния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Черные точки – стабильные состояния</a:t>
            </a: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4149" name="Picture 5" descr="SimpleChemicalModel">
            <a:extLst>
              <a:ext uri="{FF2B5EF4-FFF2-40B4-BE49-F238E27FC236}">
                <a16:creationId xmlns:a16="http://schemas.microsoft.com/office/drawing/2014/main" id="{66E7D8A7-449B-48ED-9E73-37237600C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1351064"/>
            <a:ext cx="2663825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50" name="Text Box 6">
            <a:extLst>
              <a:ext uri="{FF2B5EF4-FFF2-40B4-BE49-F238E27FC236}">
                <a16:creationId xmlns:a16="http://schemas.microsoft.com/office/drawing/2014/main" id="{7A70BAD5-263F-46FB-BE15-C16D34341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448" y="1166797"/>
            <a:ext cx="25471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ru-RU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Биберман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Норман</a:t>
            </a:r>
            <a:r>
              <a:rPr kumimoji="0" lang="en-US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1969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Норман, </a:t>
            </a:r>
            <a:r>
              <a:rPr lang="ru-RU" altLang="ru-RU" sz="1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таростин</a:t>
            </a:r>
            <a:r>
              <a:rPr kumimoji="0" lang="en-US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1970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F38B856F-7C8C-44E9-8951-29C460855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4160838"/>
            <a:ext cx="358775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153" name="Line 9">
            <a:extLst>
              <a:ext uri="{FF2B5EF4-FFF2-40B4-BE49-F238E27FC236}">
                <a16:creationId xmlns:a16="http://schemas.microsoft.com/office/drawing/2014/main" id="{C15C261D-EE5F-4580-8677-707B99A555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2688" y="3960813"/>
            <a:ext cx="0" cy="865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154" name="Text Box 10">
            <a:extLst>
              <a:ext uri="{FF2B5EF4-FFF2-40B4-BE49-F238E27FC236}">
                <a16:creationId xmlns:a16="http://schemas.microsoft.com/office/drawing/2014/main" id="{258BFBC8-484F-44E2-9404-8C79CDBED78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226719" y="4206082"/>
            <a:ext cx="1081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320 </a:t>
            </a:r>
            <a:r>
              <a:rPr lang="en-US" altLang="ru-RU" sz="1400" dirty="0" err="1">
                <a:solidFill>
                  <a:srgbClr val="000000"/>
                </a:solidFill>
              </a:rPr>
              <a:t>kbar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155" name="Line 11">
            <a:extLst>
              <a:ext uri="{FF2B5EF4-FFF2-40B4-BE49-F238E27FC236}">
                <a16:creationId xmlns:a16="http://schemas.microsoft.com/office/drawing/2014/main" id="{F8C12013-5514-4689-A202-5E5C516753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84400" y="1803400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156" name="Text Box 12">
            <a:extLst>
              <a:ext uri="{FF2B5EF4-FFF2-40B4-BE49-F238E27FC236}">
                <a16:creationId xmlns:a16="http://schemas.microsoft.com/office/drawing/2014/main" id="{35EF5539-8BBE-499F-BD0D-4678BC32429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435894" y="2262982"/>
            <a:ext cx="1081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470 </a:t>
            </a:r>
            <a:r>
              <a:rPr lang="en-US" altLang="ru-RU" sz="1400" dirty="0" err="1">
                <a:solidFill>
                  <a:srgbClr val="000000"/>
                </a:solidFill>
              </a:rPr>
              <a:t>kbar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80" name="Rectangle 19">
            <a:extLst>
              <a:ext uri="{FF2B5EF4-FFF2-40B4-BE49-F238E27FC236}">
                <a16:creationId xmlns:a16="http://schemas.microsoft.com/office/drawing/2014/main" id="{9455DC29-C48A-417A-B993-7F814C3A9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3838" y="4044950"/>
            <a:ext cx="358775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4164" name="Text Box 20">
            <a:extLst>
              <a:ext uri="{FF2B5EF4-FFF2-40B4-BE49-F238E27FC236}">
                <a16:creationId xmlns:a16="http://schemas.microsoft.com/office/drawing/2014/main" id="{346EFE63-9224-428F-8F58-856E34720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0" y="3981928"/>
            <a:ext cx="23347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Старостин, 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kumimoji="0" lang="ru-RU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рязнов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Филиппов</a:t>
            </a:r>
            <a:r>
              <a:rPr kumimoji="0" lang="en-US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2016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5C7FE0-8CAC-4824-9C80-0AD9C7B9ABD3}"/>
              </a:ext>
            </a:extLst>
          </p:cNvPr>
          <p:cNvSpPr/>
          <p:nvPr/>
        </p:nvSpPr>
        <p:spPr bwMode="auto">
          <a:xfrm>
            <a:off x="4716463" y="5667793"/>
            <a:ext cx="3292800" cy="3143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391B21A-02E5-4BDE-8729-F548273CB16F}"/>
              </a:ext>
            </a:extLst>
          </p:cNvPr>
          <p:cNvSpPr/>
          <p:nvPr/>
        </p:nvSpPr>
        <p:spPr bwMode="auto">
          <a:xfrm>
            <a:off x="1938370" y="1082926"/>
            <a:ext cx="3292800" cy="3143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FB8B11-1B38-401F-93E0-E7F9E9C91A99}"/>
              </a:ext>
            </a:extLst>
          </p:cNvPr>
          <p:cNvSpPr txBox="1"/>
          <p:nvPr/>
        </p:nvSpPr>
        <p:spPr>
          <a:xfrm>
            <a:off x="4525849" y="5633580"/>
            <a:ext cx="3708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Удельный объем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,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см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3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/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г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5C24EC-0130-4299-8782-023D9CB96EC4}"/>
              </a:ext>
            </a:extLst>
          </p:cNvPr>
          <p:cNvSpPr txBox="1"/>
          <p:nvPr/>
        </p:nvSpPr>
        <p:spPr>
          <a:xfrm rot="16200000">
            <a:off x="-562418" y="3253192"/>
            <a:ext cx="2711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Давление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Мбар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2353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4" grpId="0"/>
      <p:bldP spid="134156" grpId="0"/>
      <p:bldP spid="1341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7">
            <a:extLst>
              <a:ext uri="{FF2B5EF4-FFF2-40B4-BE49-F238E27FC236}">
                <a16:creationId xmlns:a16="http://schemas.microsoft.com/office/drawing/2014/main" id="{8914A974-3317-4412-B158-EE23C8BA9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108575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Относительно малый скачек плотности при переходе.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A8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Сильное перекрытие стабильной и метастабильной ветвей изотермы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A8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A8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Перевернутый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вид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бинодали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 </a:t>
            </a:r>
            <a:b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отрицательный наклон кривой фазового равновесия в плоскости </a:t>
            </a:r>
            <a:r>
              <a:rPr lang="en-US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P(V)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приближении к критической температуре давление падает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34820" name="Group 11">
            <a:extLst>
              <a:ext uri="{FF2B5EF4-FFF2-40B4-BE49-F238E27FC236}">
                <a16:creationId xmlns:a16="http://schemas.microsoft.com/office/drawing/2014/main" id="{85803219-44F8-44BD-A65F-49F6DABB8298}"/>
              </a:ext>
            </a:extLst>
          </p:cNvPr>
          <p:cNvGrpSpPr>
            <a:grpSpLocks/>
          </p:cNvGrpSpPr>
          <p:nvPr/>
        </p:nvGrpSpPr>
        <p:grpSpPr bwMode="auto">
          <a:xfrm>
            <a:off x="4786313" y="1484313"/>
            <a:ext cx="3962400" cy="3103562"/>
            <a:chOff x="3061" y="885"/>
            <a:chExt cx="2496" cy="1955"/>
          </a:xfrm>
        </p:grpSpPr>
        <p:pic>
          <p:nvPicPr>
            <p:cNvPr id="34822" name="Picture 9" descr="Van der Waals 2">
              <a:extLst>
                <a:ext uri="{FF2B5EF4-FFF2-40B4-BE49-F238E27FC236}">
                  <a16:creationId xmlns:a16="http://schemas.microsoft.com/office/drawing/2014/main" id="{70489148-29F2-4E88-B70B-D2F562B187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1" y="912"/>
              <a:ext cx="2495" cy="1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3" name="Line 10">
              <a:extLst>
                <a:ext uri="{FF2B5EF4-FFF2-40B4-BE49-F238E27FC236}">
                  <a16:creationId xmlns:a16="http://schemas.microsoft.com/office/drawing/2014/main" id="{E6052905-2D8D-441D-BF8A-A81B4C7731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7" y="2674"/>
              <a:ext cx="11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824" name="Line 12">
              <a:extLst>
                <a:ext uri="{FF2B5EF4-FFF2-40B4-BE49-F238E27FC236}">
                  <a16:creationId xmlns:a16="http://schemas.microsoft.com/office/drawing/2014/main" id="{CFBD1603-7F70-400E-B56E-550FD2EBCC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2" y="885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4825" name="Freeform 13">
              <a:extLst>
                <a:ext uri="{FF2B5EF4-FFF2-40B4-BE49-F238E27FC236}">
                  <a16:creationId xmlns:a16="http://schemas.microsoft.com/office/drawing/2014/main" id="{F55F6CE0-958F-4E7D-A0AC-1F3630785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" y="2028"/>
              <a:ext cx="224" cy="229"/>
            </a:xfrm>
            <a:custGeom>
              <a:avLst/>
              <a:gdLst>
                <a:gd name="T0" fmla="*/ 2147483646 w 224"/>
                <a:gd name="T1" fmla="*/ 2147483646 h 229"/>
                <a:gd name="T2" fmla="*/ 2147483646 w 224"/>
                <a:gd name="T3" fmla="*/ 2147483646 h 229"/>
                <a:gd name="T4" fmla="*/ 2147483646 w 224"/>
                <a:gd name="T5" fmla="*/ 2147483646 h 229"/>
                <a:gd name="T6" fmla="*/ 2147483646 w 224"/>
                <a:gd name="T7" fmla="*/ 2147483646 h 229"/>
                <a:gd name="T8" fmla="*/ 2147483646 w 224"/>
                <a:gd name="T9" fmla="*/ 2147483646 h 229"/>
                <a:gd name="T10" fmla="*/ 0 w 224"/>
                <a:gd name="T11" fmla="*/ 0 h 2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4" h="229">
                  <a:moveTo>
                    <a:pt x="224" y="229"/>
                  </a:moveTo>
                  <a:cubicBezTo>
                    <a:pt x="216" y="220"/>
                    <a:pt x="187" y="190"/>
                    <a:pt x="173" y="173"/>
                  </a:cubicBezTo>
                  <a:cubicBezTo>
                    <a:pt x="159" y="156"/>
                    <a:pt x="152" y="144"/>
                    <a:pt x="137" y="125"/>
                  </a:cubicBezTo>
                  <a:cubicBezTo>
                    <a:pt x="122" y="106"/>
                    <a:pt x="102" y="79"/>
                    <a:pt x="86" y="62"/>
                  </a:cubicBezTo>
                  <a:cubicBezTo>
                    <a:pt x="70" y="45"/>
                    <a:pt x="55" y="30"/>
                    <a:pt x="41" y="20"/>
                  </a:cubicBezTo>
                  <a:cubicBezTo>
                    <a:pt x="27" y="10"/>
                    <a:pt x="7" y="3"/>
                    <a:pt x="0" y="0"/>
                  </a:cubicBezTo>
                </a:path>
              </a:pathLst>
            </a:custGeom>
            <a:noFill/>
            <a:ln w="349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34821" name="Picture 10" descr="EOS">
            <a:extLst>
              <a:ext uri="{FF2B5EF4-FFF2-40B4-BE49-F238E27FC236}">
                <a16:creationId xmlns:a16="http://schemas.microsoft.com/office/drawing/2014/main" id="{99CAC8A1-1B90-46FC-AAED-07FE45F86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81113"/>
            <a:ext cx="4305300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2">
            <a:extLst>
              <a:ext uri="{FF2B5EF4-FFF2-40B4-BE49-F238E27FC236}">
                <a16:creationId xmlns:a16="http://schemas.microsoft.com/office/drawing/2014/main" id="{D5EC2C3F-88D5-411D-B3C7-A74BD878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135"/>
            <a:ext cx="9144000" cy="1143000"/>
          </a:xfrm>
        </p:spPr>
        <p:txBody>
          <a:bodyPr>
            <a:noAutofit/>
          </a:bodyPr>
          <a:lstStyle/>
          <a:p>
            <a:r>
              <a:rPr lang="ru-RU" i="1" dirty="0">
                <a:solidFill>
                  <a:srgbClr val="5724E8"/>
                </a:solidFill>
              </a:rPr>
              <a:t>«Перевернутые» петли</a:t>
            </a:r>
            <a:r>
              <a:rPr lang="nl-NL" i="1" dirty="0">
                <a:solidFill>
                  <a:srgbClr val="5724E8"/>
                </a:solidFill>
              </a:rPr>
              <a:t> </a:t>
            </a:r>
            <a:br>
              <a:rPr lang="ru-RU" i="1" dirty="0">
                <a:solidFill>
                  <a:srgbClr val="5724E8"/>
                </a:solidFill>
              </a:rPr>
            </a:br>
            <a:r>
              <a:rPr lang="ru-RU" i="1" dirty="0">
                <a:solidFill>
                  <a:srgbClr val="5724E8"/>
                </a:solidFill>
              </a:rPr>
              <a:t>уравнения </a:t>
            </a:r>
            <a:r>
              <a:rPr lang="ru-RU" i="1" dirty="0" err="1">
                <a:solidFill>
                  <a:srgbClr val="5724E8"/>
                </a:solidFill>
              </a:rPr>
              <a:t>ван-дер-Ваальса</a:t>
            </a:r>
            <a:endParaRPr lang="ru-RU" sz="4000" dirty="0">
              <a:solidFill>
                <a:srgbClr val="5724E8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AFA8BF-147D-4C21-B390-4428AEB5189A}"/>
              </a:ext>
            </a:extLst>
          </p:cNvPr>
          <p:cNvSpPr txBox="1"/>
          <p:nvPr/>
        </p:nvSpPr>
        <p:spPr>
          <a:xfrm>
            <a:off x="1027651" y="1949981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700 К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9492D1-7747-4DAD-9FED-E8ADFCA62F45}"/>
              </a:ext>
            </a:extLst>
          </p:cNvPr>
          <p:cNvSpPr txBox="1"/>
          <p:nvPr/>
        </p:nvSpPr>
        <p:spPr>
          <a:xfrm>
            <a:off x="1455476" y="2465941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  <a:r>
              <a:rPr lang="ru-RU" dirty="0"/>
              <a:t>00 К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486B6-4DF0-4CB1-8F73-8E4755A5CA47}"/>
              </a:ext>
            </a:extLst>
          </p:cNvPr>
          <p:cNvSpPr txBox="1"/>
          <p:nvPr/>
        </p:nvSpPr>
        <p:spPr>
          <a:xfrm>
            <a:off x="1938380" y="2871732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  <a:r>
              <a:rPr lang="ru-RU" dirty="0"/>
              <a:t>00 К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8CB17A-1271-4559-9186-6D79A1A653A7}"/>
              </a:ext>
            </a:extLst>
          </p:cNvPr>
          <p:cNvSpPr txBox="1"/>
          <p:nvPr/>
        </p:nvSpPr>
        <p:spPr>
          <a:xfrm>
            <a:off x="2619594" y="3255481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  <a:r>
              <a:rPr lang="ru-RU" dirty="0"/>
              <a:t>00 К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1290C6-6D42-4983-9651-691C0C966F10}"/>
              </a:ext>
            </a:extLst>
          </p:cNvPr>
          <p:cNvSpPr txBox="1"/>
          <p:nvPr/>
        </p:nvSpPr>
        <p:spPr>
          <a:xfrm>
            <a:off x="7452320" y="4005064"/>
            <a:ext cx="239688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89500D0-8F19-4812-9013-B537DEC60AA7}"/>
              </a:ext>
            </a:extLst>
          </p:cNvPr>
          <p:cNvSpPr/>
          <p:nvPr/>
        </p:nvSpPr>
        <p:spPr>
          <a:xfrm>
            <a:off x="0" y="-22701"/>
            <a:ext cx="9144000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noProof="0" dirty="0">
                <a:solidFill>
                  <a:prstClr val="black"/>
                </a:solidFill>
                <a:latin typeface="Calibri"/>
              </a:rPr>
              <a:t>Аргументы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600" b="1" i="1" u="sng" dirty="0">
                <a:solidFill>
                  <a:prstClr val="black"/>
                </a:solidFill>
                <a:latin typeface="Calibri"/>
              </a:rPr>
              <a:t>за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lvl="0" algn="ctr">
              <a:defRPr/>
            </a:pPr>
            <a:r>
              <a:rPr lang="ru-RU" sz="3200" dirty="0">
                <a:solidFill>
                  <a:srgbClr val="C00000"/>
                </a:solidFill>
              </a:rPr>
              <a:t>Плазменный фазовый переход</a:t>
            </a:r>
            <a:endParaRPr lang="ru-RU" sz="3200" dirty="0">
              <a:solidFill>
                <a:srgbClr val="C00000"/>
              </a:solidFill>
              <a:latin typeface="Calibri"/>
            </a:endParaRPr>
          </a:p>
          <a:p>
            <a:pPr lvl="0" algn="ctr">
              <a:spcAft>
                <a:spcPts val="1800"/>
              </a:spcAft>
            </a:pPr>
            <a:r>
              <a:rPr lang="ru-RU" sz="3200" dirty="0">
                <a:solidFill>
                  <a:srgbClr val="5724E8"/>
                </a:solidFill>
                <a:latin typeface="Calibri"/>
              </a:rPr>
              <a:t>Резкое увеличение протонных кластеров, включающих структуры с межпротонными расстояниями как в </a:t>
            </a:r>
            <a:r>
              <a:rPr lang="en-US" sz="3200" b="1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3200" b="1" baseline="-25000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baseline="30000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3200" dirty="0">
                <a:solidFill>
                  <a:srgbClr val="5724E8"/>
                </a:solidFill>
                <a:latin typeface="+mj-lt"/>
                <a:cs typeface="Arial" pitchFamily="34" charset="0"/>
              </a:rPr>
              <a:t>и</a:t>
            </a:r>
            <a:r>
              <a:rPr lang="ru-RU" sz="3200" b="1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3200" b="1" baseline="-25000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="1" baseline="30000" dirty="0">
                <a:solidFill>
                  <a:srgbClr val="5724E8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3200" b="1" dirty="0">
                <a:solidFill>
                  <a:srgbClr val="5724E8"/>
                </a:solidFill>
                <a:latin typeface="+mj-lt"/>
                <a:cs typeface="Arial" pitchFamily="34" charset="0"/>
              </a:rPr>
              <a:t> </a:t>
            </a:r>
          </a:p>
          <a:p>
            <a:pPr lvl="0" algn="ctr"/>
            <a:r>
              <a:rPr lang="ru-RU" sz="3200" dirty="0">
                <a:solidFill>
                  <a:prstClr val="black"/>
                </a:solidFill>
                <a:latin typeface="+mj-lt"/>
              </a:rPr>
              <a:t>Сильное перекрытие стабильной и метастабильной ветвей изотерм получено при расчетах в рамках ТФП</a:t>
            </a:r>
          </a:p>
          <a:p>
            <a:pPr lvl="0" algn="ctr"/>
            <a:r>
              <a:rPr lang="ru-RU" sz="3200" dirty="0">
                <a:solidFill>
                  <a:srgbClr val="5724E8"/>
                </a:solidFill>
                <a:latin typeface="+mj-lt"/>
                <a:cs typeface="Arial" pitchFamily="34" charset="0"/>
              </a:rPr>
              <a:t>Данный результат также воспроизводится в рамках химической модели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rgbClr val="5724E8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223963-0FD9-4152-9ECB-3DECB82BF29C}"/>
              </a:ext>
            </a:extLst>
          </p:cNvPr>
          <p:cNvSpPr txBox="1"/>
          <p:nvPr/>
        </p:nvSpPr>
        <p:spPr>
          <a:xfrm>
            <a:off x="0" y="516216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200" i="1" dirty="0">
                <a:solidFill>
                  <a:srgbClr val="C00000"/>
                </a:solidFill>
              </a:rPr>
              <a:t>Рассматриваемое состояние водорода </a:t>
            </a:r>
            <a:br>
              <a:rPr lang="ru-RU" sz="3200" i="1" dirty="0">
                <a:solidFill>
                  <a:srgbClr val="C00000"/>
                </a:solidFill>
              </a:rPr>
            </a:br>
            <a:r>
              <a:rPr lang="ru-RU" sz="3200" i="1" dirty="0">
                <a:solidFill>
                  <a:srgbClr val="C00000"/>
                </a:solidFill>
              </a:rPr>
              <a:t>можно отнести к плазме,</a:t>
            </a:r>
          </a:p>
          <a:p>
            <a:pPr lvl="0" algn="ctr">
              <a:defRPr/>
            </a:pPr>
            <a:r>
              <a:rPr lang="ru-RU" sz="3200" i="1" dirty="0">
                <a:solidFill>
                  <a:srgbClr val="C00000"/>
                </a:solidFill>
              </a:rPr>
              <a:t>несмотря на величину Т</a:t>
            </a:r>
            <a:r>
              <a:rPr lang="en-US" sz="3200" i="1" baseline="-25000" dirty="0">
                <a:solidFill>
                  <a:srgbClr val="C00000"/>
                </a:solidFill>
              </a:rPr>
              <a:t>c</a:t>
            </a:r>
            <a:r>
              <a:rPr lang="ru-RU" sz="3200" i="1" dirty="0">
                <a:solidFill>
                  <a:srgbClr val="C00000"/>
                </a:solidFill>
              </a:rPr>
              <a:t> </a:t>
            </a:r>
            <a:r>
              <a:rPr lang="ru-RU" sz="3200" dirty="0">
                <a:solidFill>
                  <a:prstClr val="black"/>
                </a:solidFill>
              </a:rPr>
              <a:t>≈ 10</a:t>
            </a:r>
            <a:r>
              <a:rPr lang="ru-RU" sz="3200" baseline="30000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K</a:t>
            </a:r>
            <a:r>
              <a:rPr lang="ru-RU" sz="3200" dirty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7246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54838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Плазменный фазовый переход</a:t>
            </a:r>
            <a:br>
              <a:rPr lang="ru-RU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системах многоэлектронных атомов</a:t>
            </a:r>
            <a:endParaRPr lang="ru-RU" sz="40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D6142A1E-0479-471D-BBBE-280B9852634C}"/>
              </a:ext>
            </a:extLst>
          </p:cNvPr>
          <p:cNvSpPr txBox="1"/>
          <p:nvPr/>
        </p:nvSpPr>
        <p:spPr>
          <a:xfrm>
            <a:off x="0" y="49795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Гелий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94D7B8DB-B41E-4000-8A48-8A776E6870B7}"/>
              </a:ext>
            </a:extLst>
          </p:cNvPr>
          <p:cNvGrpSpPr/>
          <p:nvPr/>
        </p:nvGrpSpPr>
        <p:grpSpPr>
          <a:xfrm>
            <a:off x="-128802" y="404558"/>
            <a:ext cx="7764524" cy="5957977"/>
            <a:chOff x="1024891" y="404558"/>
            <a:chExt cx="7764524" cy="5957977"/>
          </a:xfrm>
        </p:grpSpPr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20641FCB-72D9-4EB3-A20E-5988B99BC7AE}"/>
                </a:ext>
              </a:extLst>
            </p:cNvPr>
            <p:cNvGrpSpPr/>
            <p:nvPr/>
          </p:nvGrpSpPr>
          <p:grpSpPr>
            <a:xfrm>
              <a:off x="1033462" y="1168234"/>
              <a:ext cx="6792122" cy="5194301"/>
              <a:chOff x="1033462" y="1168234"/>
              <a:chExt cx="6792122" cy="519430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C3F538-A6F8-4E6E-B079-588EEEC13594}"/>
                  </a:ext>
                </a:extLst>
              </p:cNvPr>
              <p:cNvSpPr txBox="1"/>
              <p:nvPr/>
            </p:nvSpPr>
            <p:spPr>
              <a:xfrm>
                <a:off x="1469300" y="590087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A6AD69-AB93-4BF7-979F-7B1965B65D42}"/>
                  </a:ext>
                </a:extLst>
              </p:cNvPr>
              <p:cNvSpPr txBox="1"/>
              <p:nvPr/>
            </p:nvSpPr>
            <p:spPr>
              <a:xfrm>
                <a:off x="2568015" y="590087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35680FD-20FD-4BA9-87DF-8AB02C712EB8}"/>
                  </a:ext>
                </a:extLst>
              </p:cNvPr>
              <p:cNvSpPr txBox="1"/>
              <p:nvPr/>
            </p:nvSpPr>
            <p:spPr>
              <a:xfrm>
                <a:off x="3675272" y="5900869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7E5F67B-4E91-4DD5-8B04-C072905AE860}"/>
                  </a:ext>
                </a:extLst>
              </p:cNvPr>
              <p:cNvSpPr txBox="1"/>
              <p:nvPr/>
            </p:nvSpPr>
            <p:spPr>
              <a:xfrm>
                <a:off x="4784356" y="5899817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ADD1983-1C79-4362-B4C9-05D2EB85D7F9}"/>
                  </a:ext>
                </a:extLst>
              </p:cNvPr>
              <p:cNvSpPr txBox="1"/>
              <p:nvPr/>
            </p:nvSpPr>
            <p:spPr>
              <a:xfrm>
                <a:off x="5883064" y="5900870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4176C14-2D20-41CB-9C29-FA93C5597C1B}"/>
                  </a:ext>
                </a:extLst>
              </p:cNvPr>
              <p:cNvSpPr txBox="1"/>
              <p:nvPr/>
            </p:nvSpPr>
            <p:spPr>
              <a:xfrm>
                <a:off x="6987384" y="5900868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350D65B-AF0E-4197-A4D1-32FDB89BCAFA}"/>
                  </a:ext>
                </a:extLst>
              </p:cNvPr>
              <p:cNvSpPr txBox="1"/>
              <p:nvPr/>
            </p:nvSpPr>
            <p:spPr>
              <a:xfrm>
                <a:off x="1050754" y="5658686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6F1792-8667-4336-9E78-25749103C0A8}"/>
                  </a:ext>
                </a:extLst>
              </p:cNvPr>
              <p:cNvSpPr txBox="1"/>
              <p:nvPr/>
            </p:nvSpPr>
            <p:spPr>
              <a:xfrm>
                <a:off x="1051111" y="4144973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D5E34DE-B676-4267-BF25-D35A52684025}"/>
                  </a:ext>
                </a:extLst>
              </p:cNvPr>
              <p:cNvSpPr txBox="1"/>
              <p:nvPr/>
            </p:nvSpPr>
            <p:spPr>
              <a:xfrm>
                <a:off x="1042565" y="2671277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32E4AA-B4F9-4FFF-9B26-3291DA598A2B}"/>
                  </a:ext>
                </a:extLst>
              </p:cNvPr>
              <p:cNvSpPr txBox="1"/>
              <p:nvPr/>
            </p:nvSpPr>
            <p:spPr>
              <a:xfrm>
                <a:off x="1033462" y="1168234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46DA35-AED5-4A24-9869-CC8AD0CA12CF}"/>
                </a:ext>
              </a:extLst>
            </p:cNvPr>
            <p:cNvSpPr txBox="1"/>
            <p:nvPr/>
          </p:nvSpPr>
          <p:spPr>
            <a:xfrm>
              <a:off x="7602995" y="5894042"/>
              <a:ext cx="11864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P, </a:t>
              </a:r>
              <a:r>
                <a:rPr lang="ru-RU" sz="2400" dirty="0">
                  <a:latin typeface="Arial" panose="020B0604020202020204" pitchFamily="34" charset="0"/>
                  <a:cs typeface="Arial" panose="020B0604020202020204" pitchFamily="34" charset="0"/>
                </a:rPr>
                <a:t>ГПа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87981C2-23E6-4A4E-A79B-79D8B626BD7F}"/>
                </a:ext>
              </a:extLst>
            </p:cNvPr>
            <p:cNvSpPr txBox="1"/>
            <p:nvPr/>
          </p:nvSpPr>
          <p:spPr>
            <a:xfrm>
              <a:off x="1024891" y="404558"/>
              <a:ext cx="1114047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ru-RU" sz="2400" dirty="0">
                  <a:latin typeface="Arial" panose="020B0604020202020204" pitchFamily="34" charset="0"/>
                  <a:cs typeface="Arial" panose="020B0604020202020204" pitchFamily="34" charset="0"/>
                </a:rPr>
                <a:t>, К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55391AB-CB93-4801-A5A0-8752CDF0B7D7}"/>
              </a:ext>
            </a:extLst>
          </p:cNvPr>
          <p:cNvSpPr txBox="1"/>
          <p:nvPr/>
        </p:nvSpPr>
        <p:spPr>
          <a:xfrm>
            <a:off x="6449302" y="465634"/>
            <a:ext cx="26946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400"/>
              <a:tabLst>
                <a:tab pos="228600" algn="l"/>
              </a:tabLst>
            </a:pP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Förster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Kahlbaum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T, Ebeling W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High Pressure Res.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375 (1991)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64E1FFD-585B-439C-8ECB-4E1B8615F575}"/>
              </a:ext>
            </a:extLst>
          </p:cNvPr>
          <p:cNvSpPr txBox="1"/>
          <p:nvPr/>
        </p:nvSpPr>
        <p:spPr>
          <a:xfrm>
            <a:off x="6449301" y="1258728"/>
            <a:ext cx="26946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Preising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M, </a:t>
            </a:r>
            <a:r>
              <a:rPr lang="en-US" sz="160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Redmer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 </a:t>
            </a:r>
            <a:r>
              <a:rPr lang="en-US" sz="1600" i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Phys. Rev. B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102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224107 (2020)</a:t>
            </a:r>
            <a:endParaRPr lang="en-US" sz="1400" dirty="0">
              <a:solidFill>
                <a:srgbClr val="3333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444753-25F4-4238-BB15-6EB287092AEE}"/>
              </a:ext>
            </a:extLst>
          </p:cNvPr>
          <p:cNvSpPr txBox="1"/>
          <p:nvPr/>
        </p:nvSpPr>
        <p:spPr>
          <a:xfrm>
            <a:off x="6449302" y="1794167"/>
            <a:ext cx="26946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Khairallah</a:t>
            </a:r>
            <a:r>
              <a:rPr lang="en-US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A, </a:t>
            </a:r>
            <a:r>
              <a:rPr lang="en-US" sz="1600" dirty="0" err="1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Militzer</a:t>
            </a:r>
            <a:r>
              <a:rPr lang="en-US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1600" i="1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Phys. Rev. Lett.</a:t>
            </a:r>
            <a:r>
              <a:rPr lang="en-US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101</a:t>
            </a:r>
            <a:r>
              <a:rPr lang="en-US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106407 (2008)</a:t>
            </a:r>
            <a:endParaRPr lang="en-US" sz="1400" dirty="0">
              <a:solidFill>
                <a:srgbClr val="3B754E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8BA0731-D414-4C98-AB4C-3965EF644765}"/>
              </a:ext>
            </a:extLst>
          </p:cNvPr>
          <p:cNvSpPr txBox="1"/>
          <p:nvPr/>
        </p:nvSpPr>
        <p:spPr>
          <a:xfrm>
            <a:off x="6449298" y="2596914"/>
            <a:ext cx="269469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SzPts val="1400"/>
              <a:tabLst>
                <a:tab pos="228600" algn="l"/>
              </a:tabLst>
            </a:pPr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эксперимент</a:t>
            </a:r>
            <a:endParaRPr lang="en-US" sz="1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Ternovoi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US" sz="1600" dirty="0" err="1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 </a:t>
            </a:r>
            <a:r>
              <a:rPr lang="en-US" sz="1600" i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AIP Conf. Proc.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620</a:t>
            </a:r>
            <a:r>
              <a:rPr lang="en-US" sz="1600" dirty="0">
                <a:solidFill>
                  <a:srgbClr val="3333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107 (2002)</a:t>
            </a:r>
          </a:p>
          <a:p>
            <a:pPr lvl="0"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Zhernokletov</a:t>
            </a:r>
            <a:r>
              <a:rPr lang="en-US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V et al</a:t>
            </a:r>
            <a:r>
              <a:rPr lang="ru-RU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JETP Lett</a:t>
            </a:r>
            <a:r>
              <a:rPr lang="ru-RU" sz="1600" i="1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96</a:t>
            </a:r>
            <a:r>
              <a:rPr lang="ru-RU" sz="1600" dirty="0">
                <a:solidFill>
                  <a:srgbClr val="3B754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432 (2012)</a:t>
            </a:r>
            <a:endParaRPr lang="en-US" sz="1600" dirty="0">
              <a:solidFill>
                <a:srgbClr val="3B754E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Mochalov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A et al</a:t>
            </a:r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JETP Lett.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96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158 (2012)</a:t>
            </a:r>
          </a:p>
          <a:p>
            <a:pPr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Mochalov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A et al</a:t>
            </a:r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JETP Lett.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101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519 (2015)</a:t>
            </a:r>
          </a:p>
          <a:p>
            <a:pPr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Mochalov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A et al. </a:t>
            </a:r>
            <a:r>
              <a:rPr lang="en-US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JETP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125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948 (2017)</a:t>
            </a:r>
          </a:p>
          <a:p>
            <a:pPr algn="just">
              <a:buSzPts val="1400"/>
              <a:tabLst>
                <a:tab pos="228600" algn="l"/>
              </a:tabLst>
            </a:pPr>
            <a:r>
              <a:rPr lang="en-US" sz="1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Mochalov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A et al</a:t>
            </a:r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JETP Lett.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108</a:t>
            </a:r>
            <a:r>
              <a:rPr lang="en-US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656 (2018)</a:t>
            </a:r>
          </a:p>
          <a:p>
            <a:pPr lvl="0" algn="just">
              <a:buSzPts val="1400"/>
              <a:tabLst>
                <a:tab pos="228600" algn="l"/>
              </a:tabLs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3094F6A-22D1-4C0E-A337-C63D33F57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93" y="677451"/>
            <a:ext cx="5639943" cy="525246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12B20E7-8CE8-44A9-B5B4-84B6E8A794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56" y="678870"/>
            <a:ext cx="5639943" cy="525246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34DEBAE-FD8F-4635-9C3B-8F05E5338F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673" y="678869"/>
            <a:ext cx="5639943" cy="5252466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1EEAF972-3C8E-4748-AAF2-08C3974952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663" y="678869"/>
            <a:ext cx="5639943" cy="5252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1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BF2261C-F369-4171-9F32-DE708AE2502B}"/>
              </a:ext>
            </a:extLst>
          </p:cNvPr>
          <p:cNvGrpSpPr/>
          <p:nvPr/>
        </p:nvGrpSpPr>
        <p:grpSpPr>
          <a:xfrm>
            <a:off x="-808889" y="655140"/>
            <a:ext cx="8869205" cy="5406323"/>
            <a:chOff x="483577" y="655140"/>
            <a:chExt cx="8869205" cy="540632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9FE4455-E8CA-491B-BB40-BD21C8F796D7}"/>
                </a:ext>
              </a:extLst>
            </p:cNvPr>
            <p:cNvSpPr txBox="1"/>
            <p:nvPr/>
          </p:nvSpPr>
          <p:spPr>
            <a:xfrm>
              <a:off x="6192017" y="5579797"/>
              <a:ext cx="31607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P, GPa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1AAFA5B-B9D7-46E8-9FAD-C44A21136291}"/>
                </a:ext>
              </a:extLst>
            </p:cNvPr>
            <p:cNvSpPr txBox="1"/>
            <p:nvPr/>
          </p:nvSpPr>
          <p:spPr>
            <a:xfrm>
              <a:off x="483577" y="655140"/>
              <a:ext cx="31607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ru-RU" sz="24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18F4E96-9B17-4D33-A64C-2AEDAD0233C6}"/>
                </a:ext>
              </a:extLst>
            </p:cNvPr>
            <p:cNvSpPr txBox="1"/>
            <p:nvPr/>
          </p:nvSpPr>
          <p:spPr>
            <a:xfrm>
              <a:off x="1514475" y="5353775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064274A-2BBB-4F00-AFD4-90CFD215CA4E}"/>
                </a:ext>
              </a:extLst>
            </p:cNvPr>
            <p:cNvSpPr txBox="1"/>
            <p:nvPr/>
          </p:nvSpPr>
          <p:spPr>
            <a:xfrm>
              <a:off x="1362074" y="3198163"/>
              <a:ext cx="9906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113BB47-1EEC-4884-9689-B0648AFAC732}"/>
                </a:ext>
              </a:extLst>
            </p:cNvPr>
            <p:cNvSpPr txBox="1"/>
            <p:nvPr/>
          </p:nvSpPr>
          <p:spPr>
            <a:xfrm>
              <a:off x="2562863" y="5584608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BA9961D-0142-4D56-BEC9-BF48E558B67F}"/>
                </a:ext>
              </a:extLst>
            </p:cNvPr>
            <p:cNvSpPr txBox="1"/>
            <p:nvPr/>
          </p:nvSpPr>
          <p:spPr>
            <a:xfrm>
              <a:off x="6477000" y="5599798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B5FFDF1-7974-4938-BF21-CD5BC5BB9174}"/>
                </a:ext>
              </a:extLst>
            </p:cNvPr>
            <p:cNvSpPr txBox="1"/>
            <p:nvPr/>
          </p:nvSpPr>
          <p:spPr>
            <a:xfrm>
              <a:off x="1190162" y="1042560"/>
              <a:ext cx="11606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27C9ABC-1D02-4EDF-BC4B-D2BE97AC9EA2}"/>
              </a:ext>
            </a:extLst>
          </p:cNvPr>
          <p:cNvSpPr txBox="1"/>
          <p:nvPr/>
        </p:nvSpPr>
        <p:spPr>
          <a:xfrm>
            <a:off x="0" y="49795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Алюминий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5B80AF-C1B0-4EEE-9613-2778E3D92E61}"/>
              </a:ext>
            </a:extLst>
          </p:cNvPr>
          <p:cNvSpPr txBox="1"/>
          <p:nvPr/>
        </p:nvSpPr>
        <p:spPr>
          <a:xfrm>
            <a:off x="5734583" y="1243012"/>
            <a:ext cx="34094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Perrot F, Dharma-</a:t>
            </a:r>
            <a:r>
              <a:rPr lang="en-US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wardana</a:t>
            </a:r>
            <a:r>
              <a:rPr 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W C </a:t>
            </a:r>
            <a:r>
              <a:rPr lang="en-US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Phys. </a:t>
            </a:r>
            <a:r>
              <a:rPr lang="de-DE" sz="1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Rev. E</a:t>
            </a:r>
            <a:r>
              <a:rPr lang="de-DE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 </a:t>
            </a:r>
            <a:r>
              <a:rPr lang="de-DE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5352 (1995)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26615-ACE3-47ED-864B-38210D3D5734}"/>
              </a:ext>
            </a:extLst>
          </p:cNvPr>
          <p:cNvSpPr txBox="1"/>
          <p:nvPr/>
        </p:nvSpPr>
        <p:spPr>
          <a:xfrm>
            <a:off x="5806747" y="3352928"/>
            <a:ext cx="32179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17400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 = 8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ГПа</a:t>
            </a:r>
            <a:endParaRPr lang="en-US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0.35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en-US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aseline="-250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1.2; Z</a:t>
            </a:r>
            <a:r>
              <a:rPr lang="en-US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8087F8-DA5C-42C1-B853-91DA7DBD06C6}"/>
              </a:ext>
            </a:extLst>
          </p:cNvPr>
          <p:cNvSpPr txBox="1"/>
          <p:nvPr/>
        </p:nvSpPr>
        <p:spPr>
          <a:xfrm>
            <a:off x="5728572" y="2012006"/>
            <a:ext cx="16871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58000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60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ГПа</a:t>
            </a:r>
          </a:p>
          <a:p>
            <a:r>
              <a:rPr lang="el-G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1.2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en-US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aseline="-2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81F753-F634-4255-BEE9-5AF459C7D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803" y="1009145"/>
            <a:ext cx="4877410" cy="46645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2995956-B618-469D-95E2-BBCE2018ADAE}"/>
              </a:ext>
            </a:extLst>
          </p:cNvPr>
          <p:cNvSpPr txBox="1"/>
          <p:nvPr/>
        </p:nvSpPr>
        <p:spPr>
          <a:xfrm>
            <a:off x="0" y="6253388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 eaLnBrk="1" hangingPunct="1">
              <a:spcBef>
                <a:spcPct val="5000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Линия плавления – расчет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Karavaev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A.V.,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Dremov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V., </a:t>
            </a:r>
            <a:r>
              <a:rPr lang="en-US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Pravishkina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T.A. </a:t>
            </a:r>
            <a:r>
              <a:rPr lang="en-US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Comp. Mat. Sci.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124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335 (2016)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4762176-74A9-4B0B-A58B-A8D205268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018" y="1009005"/>
            <a:ext cx="4877410" cy="4664507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B366E34-7162-4717-9B33-078042DFFE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0181" y="1007598"/>
            <a:ext cx="4877410" cy="4664507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0A18E352-5B04-48C8-9C65-670C53F2B9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131" y="1010601"/>
            <a:ext cx="4877410" cy="466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" y="59706"/>
            <a:ext cx="9143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 dirty="0"/>
              <a:t>Содержание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580574"/>
            <a:ext cx="9143999" cy="628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1A45E4"/>
                </a:solidFill>
              </a:rPr>
              <a:t>1. </a:t>
            </a:r>
            <a:r>
              <a:rPr lang="ru-RU" sz="2800" dirty="0">
                <a:solidFill>
                  <a:srgbClr val="1A45E4"/>
                </a:solidFill>
              </a:rPr>
              <a:t>Введение</a:t>
            </a:r>
            <a:r>
              <a:rPr lang="en-US" sz="2800" dirty="0">
                <a:solidFill>
                  <a:srgbClr val="1A45E4"/>
                </a:solidFill>
              </a:rPr>
              <a:t>.</a:t>
            </a:r>
          </a:p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2. </a:t>
            </a:r>
            <a:r>
              <a:rPr lang="ru-RU" sz="2800" dirty="0">
                <a:solidFill>
                  <a:srgbClr val="C00000"/>
                </a:solidFill>
              </a:rPr>
              <a:t>Фазовый переход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>
                <a:solidFill>
                  <a:srgbClr val="C00000"/>
                </a:solidFill>
              </a:rPr>
              <a:t>в разогретом плотном водороде/дейтерии</a:t>
            </a: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C00000"/>
                </a:solidFill>
              </a:rPr>
              <a:t>2.1. Протонные кластеры и ионы</a:t>
            </a: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C00000"/>
                </a:solidFill>
              </a:rPr>
              <a:t>2.2. Метастабильные состояния</a:t>
            </a:r>
            <a:endParaRPr lang="en-US" sz="2800" dirty="0">
              <a:solidFill>
                <a:srgbClr val="C00000"/>
              </a:solidFill>
            </a:endParaRPr>
          </a:p>
          <a:p>
            <a:pPr marL="0" indent="0" algn="ctr" eaLnBrk="1" hangingPunct="1">
              <a:spcBef>
                <a:spcPct val="50000"/>
              </a:spcBef>
            </a:pPr>
            <a:r>
              <a:rPr lang="ru-RU" sz="2800" dirty="0"/>
              <a:t> </a:t>
            </a:r>
            <a:r>
              <a:rPr lang="en-US" sz="2800" dirty="0">
                <a:solidFill>
                  <a:srgbClr val="3333FF"/>
                </a:solidFill>
              </a:rPr>
              <a:t>3. </a:t>
            </a:r>
            <a:r>
              <a:rPr lang="ru-RU" sz="2800" dirty="0">
                <a:solidFill>
                  <a:srgbClr val="3333FF"/>
                </a:solidFill>
              </a:rPr>
              <a:t>Плазменный фазовый переход</a:t>
            </a:r>
            <a:br>
              <a:rPr lang="ru-RU" sz="2800" dirty="0">
                <a:solidFill>
                  <a:srgbClr val="3333FF"/>
                </a:solidFill>
              </a:rPr>
            </a:br>
            <a:r>
              <a:rPr lang="ru-RU" sz="2800" dirty="0">
                <a:solidFill>
                  <a:srgbClr val="3333FF"/>
                </a:solidFill>
              </a:rPr>
              <a:t>в системах многоэлектронных атомов</a:t>
            </a:r>
            <a:endParaRPr lang="en-US" sz="2800" dirty="0">
              <a:solidFill>
                <a:srgbClr val="3333FF"/>
              </a:solidFill>
            </a:endParaRP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3.1. </a:t>
            </a:r>
            <a:r>
              <a:rPr lang="ru-RU" sz="2800" dirty="0">
                <a:solidFill>
                  <a:srgbClr val="C00000"/>
                </a:solidFill>
              </a:rPr>
              <a:t>Гелий</a:t>
            </a:r>
            <a:endParaRPr lang="en-US" sz="2800" dirty="0">
              <a:solidFill>
                <a:srgbClr val="C00000"/>
              </a:solidFill>
            </a:endParaRP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3.2. </a:t>
            </a:r>
            <a:r>
              <a:rPr lang="ru-RU" sz="2800" dirty="0">
                <a:solidFill>
                  <a:srgbClr val="C00000"/>
                </a:solidFill>
              </a:rPr>
              <a:t>Алюминий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3.3. </a:t>
            </a:r>
            <a:r>
              <a:rPr lang="ru-RU" sz="2800" dirty="0">
                <a:solidFill>
                  <a:srgbClr val="C00000"/>
                </a:solidFill>
              </a:rPr>
              <a:t>Цезий</a:t>
            </a:r>
            <a:endParaRPr lang="en-US" sz="2800" dirty="0">
              <a:solidFill>
                <a:srgbClr val="C00000"/>
              </a:solidFill>
            </a:endParaRPr>
          </a:p>
          <a:p>
            <a:pPr marL="0" indent="0"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</a:rPr>
              <a:t>3.4. </a:t>
            </a:r>
            <a:r>
              <a:rPr lang="ru-RU" sz="2800" dirty="0">
                <a:solidFill>
                  <a:srgbClr val="C00000"/>
                </a:solidFill>
              </a:rPr>
              <a:t>Кремний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3333FF"/>
                </a:solidFill>
              </a:rPr>
              <a:t>4. </a:t>
            </a:r>
            <a:r>
              <a:rPr lang="ru-RU" sz="2800" dirty="0">
                <a:solidFill>
                  <a:srgbClr val="3333FF"/>
                </a:solidFill>
              </a:rPr>
              <a:t>Выводы.</a:t>
            </a:r>
            <a:endParaRPr lang="ru-RU" sz="16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54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B43152F-2286-40DF-9D34-59A6C01F99D1}"/>
              </a:ext>
            </a:extLst>
          </p:cNvPr>
          <p:cNvGrpSpPr/>
          <p:nvPr/>
        </p:nvGrpSpPr>
        <p:grpSpPr>
          <a:xfrm>
            <a:off x="-1080901" y="404427"/>
            <a:ext cx="7758982" cy="6327582"/>
            <a:chOff x="-421558" y="-309265"/>
            <a:chExt cx="7758982" cy="6327582"/>
          </a:xfrm>
        </p:grpSpPr>
        <p:grpSp>
          <p:nvGrpSpPr>
            <p:cNvPr id="10" name="Группа 9">
              <a:extLst>
                <a:ext uri="{FF2B5EF4-FFF2-40B4-BE49-F238E27FC236}">
                  <a16:creationId xmlns:a16="http://schemas.microsoft.com/office/drawing/2014/main" id="{17E5666A-18C6-40F0-B8BA-17ED61235285}"/>
                </a:ext>
              </a:extLst>
            </p:cNvPr>
            <p:cNvGrpSpPr/>
            <p:nvPr/>
          </p:nvGrpSpPr>
          <p:grpSpPr>
            <a:xfrm>
              <a:off x="-421558" y="-309265"/>
              <a:ext cx="7758982" cy="6327582"/>
              <a:chOff x="-421558" y="-309265"/>
              <a:chExt cx="7758982" cy="6327582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FA7ACD-B687-45E6-B41B-AC7F94DC6366}"/>
                  </a:ext>
                </a:extLst>
              </p:cNvPr>
              <p:cNvSpPr txBox="1"/>
              <p:nvPr/>
            </p:nvSpPr>
            <p:spPr>
              <a:xfrm>
                <a:off x="2637603" y="5556652"/>
                <a:ext cx="31607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GPa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E8DA143-B58B-4D76-9655-0E49CE5A07E4}"/>
                  </a:ext>
                </a:extLst>
              </p:cNvPr>
              <p:cNvSpPr txBox="1"/>
              <p:nvPr/>
            </p:nvSpPr>
            <p:spPr>
              <a:xfrm>
                <a:off x="-421558" y="-309265"/>
                <a:ext cx="31607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F092B1-5D1C-4C13-9CED-81C14A46BDA4}"/>
                  </a:ext>
                </a:extLst>
              </p:cNvPr>
              <p:cNvSpPr txBox="1"/>
              <p:nvPr/>
            </p:nvSpPr>
            <p:spPr>
              <a:xfrm>
                <a:off x="660396" y="3624887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A07064-D95C-4789-8BDB-C7B6212617D2}"/>
                  </a:ext>
                </a:extLst>
              </p:cNvPr>
              <p:cNvSpPr txBox="1"/>
              <p:nvPr/>
            </p:nvSpPr>
            <p:spPr>
              <a:xfrm>
                <a:off x="507995" y="152400"/>
                <a:ext cx="9906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000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3B7BBB-E59C-4EC9-94CA-A034C9060276}"/>
                  </a:ext>
                </a:extLst>
              </p:cNvPr>
              <p:cNvSpPr txBox="1"/>
              <p:nvPr/>
            </p:nvSpPr>
            <p:spPr>
              <a:xfrm>
                <a:off x="1098549" y="5271787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477FFA6-B53A-4DCD-8417-972ED190E551}"/>
                  </a:ext>
                </a:extLst>
              </p:cNvPr>
              <p:cNvSpPr txBox="1"/>
              <p:nvPr/>
            </p:nvSpPr>
            <p:spPr>
              <a:xfrm>
                <a:off x="6499224" y="5318954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10611534-13B6-4A1F-9D12-015BF25FE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7649" y="371479"/>
              <a:ext cx="5400675" cy="4946333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D9FF082-BD83-4AC9-AD57-B1E59CB3B752}"/>
              </a:ext>
            </a:extLst>
          </p:cNvPr>
          <p:cNvSpPr txBox="1"/>
          <p:nvPr/>
        </p:nvSpPr>
        <p:spPr>
          <a:xfrm>
            <a:off x="35719" y="7248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Цезий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D5EC5E-1F03-4609-AEC2-003ECBBDBAC3}"/>
              </a:ext>
            </a:extLst>
          </p:cNvPr>
          <p:cNvSpPr txBox="1"/>
          <p:nvPr/>
        </p:nvSpPr>
        <p:spPr>
          <a:xfrm>
            <a:off x="6278034" y="695704"/>
            <a:ext cx="279823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400"/>
              <a:tabLst>
                <a:tab pos="228600" algn="l"/>
              </a:tabLst>
            </a:pP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Vorob’ev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S,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Grushin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S, Novikov V G </a:t>
            </a:r>
            <a:r>
              <a:rPr lang="en-US" sz="18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Keldysh</a:t>
            </a:r>
            <a:r>
              <a:rPr lang="en-US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Institute Preprints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No. 100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(М.: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Keldysh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Institute, 2016)</a:t>
            </a:r>
            <a:endParaRPr lang="en-US" sz="1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4C2DA91-5A4B-4B8E-93D8-EA81263026A8}"/>
              </a:ext>
            </a:extLst>
          </p:cNvPr>
          <p:cNvSpPr/>
          <p:nvPr/>
        </p:nvSpPr>
        <p:spPr>
          <a:xfrm>
            <a:off x="2756057" y="1443567"/>
            <a:ext cx="2700866" cy="30564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5D949C-A0D4-44D0-B9F6-CB3D05EB36B8}"/>
              </a:ext>
            </a:extLst>
          </p:cNvPr>
          <p:cNvSpPr txBox="1"/>
          <p:nvPr/>
        </p:nvSpPr>
        <p:spPr>
          <a:xfrm>
            <a:off x="6345767" y="3724743"/>
            <a:ext cx="27982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= 3000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 = 3.8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ГПа</a:t>
            </a:r>
            <a:endParaRPr lang="en-US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l-GR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4 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en-US" baseline="30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aseline="-250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1.5; Z</a:t>
            </a:r>
            <a:r>
              <a:rPr lang="en-US" baseline="-25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3.5;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54D1E7-DC8E-4816-9265-500A54DBA0E7}"/>
              </a:ext>
            </a:extLst>
          </p:cNvPr>
          <p:cNvSpPr txBox="1"/>
          <p:nvPr/>
        </p:nvSpPr>
        <p:spPr>
          <a:xfrm>
            <a:off x="6345767" y="2273036"/>
            <a:ext cx="17170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6400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6,1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ГПа</a:t>
            </a:r>
          </a:p>
          <a:p>
            <a:r>
              <a:rPr lang="el-G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baseline="-25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5.3 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en-US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4FFAF831-9547-47DB-990D-6ADFD9D8D137}"/>
              </a:ext>
            </a:extLst>
          </p:cNvPr>
          <p:cNvSpPr/>
          <p:nvPr/>
        </p:nvSpPr>
        <p:spPr>
          <a:xfrm>
            <a:off x="3969330" y="2857499"/>
            <a:ext cx="137160" cy="137160"/>
          </a:xfrm>
          <a:prstGeom prst="ellipse">
            <a:avLst/>
          </a:prstGeom>
          <a:noFill/>
          <a:ln w="25400">
            <a:solidFill>
              <a:srgbClr val="2365E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3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7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D9FF082-BD83-4AC9-AD57-B1E59CB3B752}"/>
              </a:ext>
            </a:extLst>
          </p:cNvPr>
          <p:cNvSpPr txBox="1"/>
          <p:nvPr/>
        </p:nvSpPr>
        <p:spPr>
          <a:xfrm>
            <a:off x="0" y="49795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3.4.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Кремний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DF61D4B-FEF2-48F2-BA76-55854CD8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604" y="843785"/>
            <a:ext cx="6186791" cy="47470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E0725D9-4135-45F0-86D7-BC1C6761019D}"/>
              </a:ext>
            </a:extLst>
          </p:cNvPr>
          <p:cNvSpPr txBox="1"/>
          <p:nvPr/>
        </p:nvSpPr>
        <p:spPr>
          <a:xfrm>
            <a:off x="0" y="5748171"/>
            <a:ext cx="9144001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SzPts val="1400"/>
              <a:tabLst>
                <a:tab pos="228600" algn="l"/>
              </a:tabLst>
            </a:pP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Dharma-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wardana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MW C, Klug D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Remsing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 C </a:t>
            </a:r>
            <a:r>
              <a:rPr lang="en-US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Phys. Rev. Lett.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125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075702 (2020)</a:t>
            </a:r>
            <a:endParaRPr lang="en-US" sz="16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17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584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6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36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DDBC9-1365-4FF9-9B8E-6108A8BFD20A}"/>
              </a:ext>
            </a:extLst>
          </p:cNvPr>
          <p:cNvSpPr txBox="1"/>
          <p:nvPr/>
        </p:nvSpPr>
        <p:spPr>
          <a:xfrm>
            <a:off x="0" y="692032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3333FF"/>
                </a:solidFill>
                <a:latin typeface="Roboto" panose="02000000000000000000" pitchFamily="2" charset="0"/>
              </a:rPr>
              <a:t>I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Анализ совокупности экспериментальных данных и результатов моделирования позволяет сделать вывод, что фазовый переход флюид – флюид в разогретом плотном водороде/дейтерии является плазменным фазовым переходом.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AF0C8-5CB4-42C8-B4CD-EB5F2E7F7FE6}"/>
              </a:ext>
            </a:extLst>
          </p:cNvPr>
          <p:cNvSpPr txBox="1"/>
          <p:nvPr/>
        </p:nvSpPr>
        <p:spPr>
          <a:xfrm>
            <a:off x="0" y="1814272"/>
            <a:ext cx="9144000" cy="435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II. 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Исследования ПФП в других веществах не выявили каких-либо особенностей, новых по сравнению с ПФП в водороде/дейтерии. При этом не все особенности ПФП в водороде/дейтерии воспроизводятся в других веществах.</a:t>
            </a:r>
            <a:endParaRPr lang="en-US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(a) </a:t>
            </a:r>
            <a:r>
              <a:rPr lang="ru-RU" dirty="0">
                <a:solidFill>
                  <a:srgbClr val="3333FF"/>
                </a:solidFill>
                <a:latin typeface="Roboto" panose="02000000000000000000" pitchFamily="2" charset="0"/>
              </a:rPr>
              <a:t>все переходы связаны с ионизацией, это обязательно, при этом рассмотрены как однократная, так и многократная ионизации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ru-RU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б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метастабильные ветви изотермы мало исследованы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ru-RU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в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dirty="0">
                <a:solidFill>
                  <a:srgbClr val="3333FF"/>
                </a:solidFill>
                <a:latin typeface="Roboto" panose="02000000000000000000" pitchFamily="2" charset="0"/>
              </a:rPr>
              <a:t>кривые фазового равновесия Т(Р) могут иметь как отрицательный, так и положительный наклон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г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тройные точки лежат на линии плавления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ru-RU" dirty="0">
                <a:solidFill>
                  <a:srgbClr val="3333FF"/>
                </a:solidFill>
                <a:latin typeface="Roboto" panose="02000000000000000000" pitchFamily="2" charset="0"/>
              </a:rPr>
              <a:t>д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dirty="0">
                <a:solidFill>
                  <a:srgbClr val="3333FF"/>
                </a:solidFill>
                <a:latin typeface="Roboto" panose="02000000000000000000" pitchFamily="2" charset="0"/>
              </a:rPr>
              <a:t>переход может приводить не только к ионизации, но и к изменению структуры ионизованной фазы по сравнению с </a:t>
            </a:r>
            <a:r>
              <a:rPr lang="ru-RU" dirty="0" err="1">
                <a:solidFill>
                  <a:srgbClr val="3333FF"/>
                </a:solidFill>
                <a:latin typeface="Roboto" panose="02000000000000000000" pitchFamily="2" charset="0"/>
              </a:rPr>
              <a:t>неионизованной</a:t>
            </a:r>
            <a:r>
              <a:rPr lang="en-US" b="0" i="0" dirty="0">
                <a:solidFill>
                  <a:srgbClr val="3333FF"/>
                </a:solidFill>
                <a:effectLst/>
                <a:latin typeface="Roboto" panose="02000000000000000000" pitchFamily="2" charset="0"/>
              </a:rPr>
              <a:t>, </a:t>
            </a:r>
          </a:p>
          <a:p>
            <a:pPr algn="just">
              <a:lnSpc>
                <a:spcPts val="2700"/>
              </a:lnSpc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</a:rPr>
              <a:t>	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е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dirty="0">
                <a:solidFill>
                  <a:srgbClr val="FF0000"/>
                </a:solidFill>
                <a:latin typeface="Roboto" panose="02000000000000000000" pitchFamily="2" charset="0"/>
              </a:rPr>
              <a:t>в твёрдом теле также наблюдаются фазовые переходы, связанные с ионизацией, с тройной точкой на линии плавления</a:t>
            </a:r>
            <a:r>
              <a:rPr lang="en-US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33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54838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ru-RU" sz="4000" dirty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6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95DCB6-E16D-4993-B0B3-47FBB93F8A5F}"/>
              </a:ext>
            </a:extLst>
          </p:cNvPr>
          <p:cNvSpPr txBox="1"/>
          <p:nvPr/>
        </p:nvSpPr>
        <p:spPr>
          <a:xfrm>
            <a:off x="10885" y="32644"/>
            <a:ext cx="9133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Плазменный фазовый переход</a:t>
            </a:r>
            <a:r>
              <a:rPr lang="en-US" sz="2800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112531-788C-4966-9EB2-DA233A9961B8}"/>
              </a:ext>
            </a:extLst>
          </p:cNvPr>
          <p:cNvSpPr txBox="1"/>
          <p:nvPr/>
        </p:nvSpPr>
        <p:spPr>
          <a:xfrm>
            <a:off x="10885" y="4571951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Г.Э.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Норман, И.М. Саитов «Плазменный </a:t>
            </a:r>
            <a:r>
              <a:rPr lang="ru-RU" sz="240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фазовый переход» // УФН. 2021. Т.191. С.1153–1186.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5878D5-3DD7-4823-B6BC-66EB294EE5F3}"/>
              </a:ext>
            </a:extLst>
          </p:cNvPr>
          <p:cNvSpPr txBox="1"/>
          <p:nvPr/>
        </p:nvSpPr>
        <p:spPr>
          <a:xfrm>
            <a:off x="10885" y="1070993"/>
            <a:ext cx="91331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Плазменный фазовый переход</a:t>
            </a:r>
            <a:r>
              <a:rPr lang="ru-RU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предсказан Норманом и Старостиным в 1968 году.</a:t>
            </a:r>
            <a:endParaRPr lang="en-US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C2DDF4-622D-4D98-8E4D-2AECA0044F80}"/>
              </a:ext>
            </a:extLst>
          </p:cNvPr>
          <p:cNvSpPr txBox="1"/>
          <p:nvPr/>
        </p:nvSpPr>
        <p:spPr>
          <a:xfrm>
            <a:off x="-5194" y="1970531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История вопроса изложена в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8049EB-2D39-4BA7-98F8-29D7D4D3B9BD}"/>
              </a:ext>
            </a:extLst>
          </p:cNvPr>
          <p:cNvSpPr txBox="1"/>
          <p:nvPr/>
        </p:nvSpPr>
        <p:spPr>
          <a:xfrm>
            <a:off x="10885" y="2536250"/>
            <a:ext cx="91279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Л.А. Большов, Е.П. Велихов, В.И.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Ильгисонис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А.Н.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Лагарьков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В.Б. Минцев, А.П.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Напартович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Г.Э. Норман, О.Ф. Петров, В.П. Смирнов, Э.Е. Сон, В.Е. Фортов, </a:t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В.Е.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Черковец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«Памяти Андрея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Никоновича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Старостина»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УФН. 2020. Т.190. С. 781–782.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D35419-3A54-47DD-9278-B5BA7495207F}"/>
              </a:ext>
            </a:extLst>
          </p:cNvPr>
          <p:cNvSpPr txBox="1"/>
          <p:nvPr/>
        </p:nvSpPr>
        <p:spPr>
          <a:xfrm>
            <a:off x="-5194" y="5733411"/>
            <a:ext cx="91491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2365E9"/>
                </a:solidFill>
                <a:effectLst/>
                <a:latin typeface="Arial" panose="020B0604020202020204" pitchFamily="34" charset="0"/>
              </a:rPr>
              <a:t>Рассмотрим современное состояние</a:t>
            </a:r>
            <a:endParaRPr lang="en-US" sz="2800" dirty="0">
              <a:solidFill>
                <a:srgbClr val="2365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7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54838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Фазовый переход в разогретом плотном водороде/дейтерии</a:t>
            </a:r>
          </a:p>
        </p:txBody>
      </p:sp>
    </p:spTree>
    <p:extLst>
      <p:ext uri="{BB962C8B-B14F-4D97-AF65-F5344CB8AC3E}">
        <p14:creationId xmlns:p14="http://schemas.microsoft.com/office/powerpoint/2010/main" val="276977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2B2E415-EF35-44AF-9BEE-C34D23A54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659" y="462205"/>
            <a:ext cx="6242209" cy="5432584"/>
          </a:xfrm>
          <a:prstGeom prst="rect">
            <a:avLst/>
          </a:prstGeom>
        </p:spPr>
      </p:pic>
      <p:sp>
        <p:nvSpPr>
          <p:cNvPr id="38" name="Заголовок 29"/>
          <p:cNvSpPr txBox="1">
            <a:spLocks/>
          </p:cNvSpPr>
          <p:nvPr/>
        </p:nvSpPr>
        <p:spPr>
          <a:xfrm>
            <a:off x="0" y="18788"/>
            <a:ext cx="9144000" cy="6304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2A0744-E7F6-4AE2-9BE8-99B50643415A}"/>
              </a:ext>
            </a:extLst>
          </p:cNvPr>
          <p:cNvSpPr txBox="1"/>
          <p:nvPr/>
        </p:nvSpPr>
        <p:spPr>
          <a:xfrm>
            <a:off x="1589998" y="5297513"/>
            <a:ext cx="3160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Solid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BFE1FBD-FCBB-4472-A060-A76EA2189AC5}"/>
              </a:ext>
            </a:extLst>
          </p:cNvPr>
          <p:cNvSpPr txBox="1"/>
          <p:nvPr/>
        </p:nvSpPr>
        <p:spPr>
          <a:xfrm>
            <a:off x="801143" y="461571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3A10DE5-6A6C-48F5-8BD9-75FC6E2DF367}"/>
              </a:ext>
            </a:extLst>
          </p:cNvPr>
          <p:cNvSpPr txBox="1"/>
          <p:nvPr/>
        </p:nvSpPr>
        <p:spPr>
          <a:xfrm>
            <a:off x="801143" y="107224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CF0FB1-C298-4343-8455-2CDF7D12BAAD}"/>
              </a:ext>
            </a:extLst>
          </p:cNvPr>
          <p:cNvSpPr txBox="1"/>
          <p:nvPr/>
        </p:nvSpPr>
        <p:spPr>
          <a:xfrm>
            <a:off x="801143" y="211564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96C714E-561E-4144-98EA-0EF671E9D111}"/>
              </a:ext>
            </a:extLst>
          </p:cNvPr>
          <p:cNvSpPr txBox="1"/>
          <p:nvPr/>
        </p:nvSpPr>
        <p:spPr>
          <a:xfrm>
            <a:off x="2170900" y="589418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7094FD8-4753-45F5-ACEC-17C32ACCF43F}"/>
              </a:ext>
            </a:extLst>
          </p:cNvPr>
          <p:cNvSpPr txBox="1"/>
          <p:nvPr/>
        </p:nvSpPr>
        <p:spPr>
          <a:xfrm>
            <a:off x="3131911" y="589598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C5AC790-5440-4EFC-9574-DE34563ED7AB}"/>
              </a:ext>
            </a:extLst>
          </p:cNvPr>
          <p:cNvSpPr txBox="1"/>
          <p:nvPr/>
        </p:nvSpPr>
        <p:spPr>
          <a:xfrm>
            <a:off x="4074893" y="58991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323B71-CA0F-425F-92F7-D7AE9E5CF8E5}"/>
              </a:ext>
            </a:extLst>
          </p:cNvPr>
          <p:cNvSpPr txBox="1"/>
          <p:nvPr/>
        </p:nvSpPr>
        <p:spPr>
          <a:xfrm>
            <a:off x="5022051" y="5899376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85DBD40-3FF6-4D06-8F74-D75115EF9764}"/>
              </a:ext>
            </a:extLst>
          </p:cNvPr>
          <p:cNvSpPr txBox="1"/>
          <p:nvPr/>
        </p:nvSpPr>
        <p:spPr>
          <a:xfrm>
            <a:off x="5960663" y="589331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0A0A795-9979-4CA3-A6EC-482DE01E7713}"/>
              </a:ext>
            </a:extLst>
          </p:cNvPr>
          <p:cNvSpPr txBox="1"/>
          <p:nvPr/>
        </p:nvSpPr>
        <p:spPr>
          <a:xfrm>
            <a:off x="6907819" y="589331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A43C25A-5BC9-456A-9A84-9145880FF0B3}"/>
              </a:ext>
            </a:extLst>
          </p:cNvPr>
          <p:cNvSpPr txBox="1"/>
          <p:nvPr/>
        </p:nvSpPr>
        <p:spPr>
          <a:xfrm>
            <a:off x="7602995" y="5815664"/>
            <a:ext cx="1186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P, GPa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3194D24-FD4B-4D52-9AAE-4DC270F15A3E}"/>
              </a:ext>
            </a:extLst>
          </p:cNvPr>
          <p:cNvSpPr txBox="1"/>
          <p:nvPr/>
        </p:nvSpPr>
        <p:spPr>
          <a:xfrm>
            <a:off x="658378" y="343122"/>
            <a:ext cx="1114047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B0AADD-0E53-4EEA-AE04-78B49CD6C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655" y="467346"/>
            <a:ext cx="6242209" cy="5432584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174BED5-6D39-4752-8D7C-DE3F1C39C390}"/>
              </a:ext>
            </a:extLst>
          </p:cNvPr>
          <p:cNvGrpSpPr/>
          <p:nvPr/>
        </p:nvGrpSpPr>
        <p:grpSpPr>
          <a:xfrm>
            <a:off x="1075943" y="1476648"/>
            <a:ext cx="6159715" cy="3195486"/>
            <a:chOff x="1297978" y="7649792"/>
            <a:chExt cx="6159715" cy="3195486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BEFF3C0-3A87-495A-883B-A5D48B94B4AC}"/>
                </a:ext>
              </a:extLst>
            </p:cNvPr>
            <p:cNvSpPr txBox="1"/>
            <p:nvPr/>
          </p:nvSpPr>
          <p:spPr>
            <a:xfrm>
              <a:off x="4296928" y="7649792"/>
              <a:ext cx="31607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Metallic</a:t>
              </a:r>
            </a:p>
            <a:p>
              <a:pPr algn="ctr"/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Fluid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7601A3E-CCD3-4728-97DF-0B5CBA7137C8}"/>
                </a:ext>
              </a:extLst>
            </p:cNvPr>
            <p:cNvSpPr txBox="1"/>
            <p:nvPr/>
          </p:nvSpPr>
          <p:spPr>
            <a:xfrm>
              <a:off x="1297978" y="10198947"/>
              <a:ext cx="31607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Dielectric </a:t>
              </a:r>
            </a:p>
            <a:p>
              <a:pPr algn="ctr"/>
              <a:r>
                <a:rPr lang="en-US" b="1" dirty="0">
                  <a:solidFill>
                    <a:srgbClr val="3333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Fluid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7F5BE96-15EC-4C5A-8F76-875799244B10}"/>
                </a:ext>
              </a:extLst>
            </p:cNvPr>
            <p:cNvSpPr txBox="1"/>
            <p:nvPr/>
          </p:nvSpPr>
          <p:spPr>
            <a:xfrm>
              <a:off x="2032793" y="8766866"/>
              <a:ext cx="31607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Semiconducting</a:t>
              </a:r>
            </a:p>
            <a:p>
              <a:pPr algn="ctr"/>
              <a:r>
                <a:rPr lang="en-US" sz="1600" i="1" dirty="0">
                  <a:latin typeface="Arial" panose="020B0604020202020204" pitchFamily="34" charset="0"/>
                  <a:cs typeface="Arial" panose="020B0604020202020204" pitchFamily="34" charset="0"/>
                </a:rPr>
                <a:t>Fluid</a:t>
              </a: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B582BF79-1093-4B9F-9AA3-42E62057DF77}"/>
              </a:ext>
            </a:extLst>
          </p:cNvPr>
          <p:cNvSpPr txBox="1"/>
          <p:nvPr/>
        </p:nvSpPr>
        <p:spPr>
          <a:xfrm>
            <a:off x="2266023" y="6347663"/>
            <a:ext cx="541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Jiang S et al.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Adv. Sci.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1901668 (2020)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CC4EB4-A8FF-4786-B2B5-9B1CE02AB365}"/>
              </a:ext>
            </a:extLst>
          </p:cNvPr>
          <p:cNvSpPr txBox="1"/>
          <p:nvPr/>
        </p:nvSpPr>
        <p:spPr>
          <a:xfrm>
            <a:off x="0" y="-960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Фазовая диаграмма водорода/дейтерия - эксперимент</a:t>
            </a:r>
          </a:p>
        </p:txBody>
      </p:sp>
    </p:spTree>
    <p:extLst>
      <p:ext uri="{BB962C8B-B14F-4D97-AF65-F5344CB8AC3E}">
        <p14:creationId xmlns:p14="http://schemas.microsoft.com/office/powerpoint/2010/main" val="174048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1798" y="2037783"/>
            <a:ext cx="9153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Квантовый метод молекулярной динамики 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рамках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теории функционала плотности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78" y="3588570"/>
            <a:ext cx="9129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Расчет протон протонных парных корреляционных функций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g(r)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>
                <a:solidFill>
                  <a:srgbClr val="0070C0"/>
                </a:solidFill>
                <a:latin typeface="Calibri"/>
              </a:rPr>
              <a:t>Давление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Электропроводность</a:t>
            </a:r>
            <a:r>
              <a:rPr lang="ru-RU" sz="3600" dirty="0">
                <a:solidFill>
                  <a:srgbClr val="2365E9"/>
                </a:solidFill>
                <a:latin typeface="Calibri"/>
              </a:rPr>
              <a:t>, …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2365E9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236BB5C-8E13-4BA7-8870-100C9A18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1A45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Численное моделирование </a:t>
            </a:r>
            <a:br>
              <a:rPr lang="ru-RU" sz="3200" dirty="0">
                <a:solidFill>
                  <a:srgbClr val="1A45E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1A45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фазового перехода </a:t>
            </a:r>
            <a:br>
              <a:rPr lang="ru-RU" sz="3200" dirty="0">
                <a:solidFill>
                  <a:srgbClr val="1A45E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solidFill>
                  <a:srgbClr val="1A45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разогретом плотном водороде</a:t>
            </a:r>
            <a:endParaRPr lang="en-US" sz="3200" dirty="0">
              <a:solidFill>
                <a:srgbClr val="1A45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1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19" y="742320"/>
            <a:ext cx="8280181" cy="58872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00" y="741600"/>
            <a:ext cx="8280181" cy="5887200"/>
          </a:xfrm>
          <a:prstGeom prst="rect">
            <a:avLst/>
          </a:prstGeom>
        </p:spPr>
      </p:pic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055934" y="823690"/>
          <a:ext cx="729468" cy="58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20000" imgH="6096000" progId="">
                  <p:embed/>
                </p:oleObj>
              </mc:Choice>
              <mc:Fallback>
                <p:oleObj name="Equation" r:id="rId4" imgW="7620000" imgH="6096000" progId="">
                  <p:embed/>
                  <p:pic>
                    <p:nvPicPr>
                      <p:cNvPr id="3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934" y="823690"/>
                        <a:ext cx="729468" cy="583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89568" y="6176444"/>
            <a:ext cx="945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 [Å]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154337" y="417367"/>
          <a:ext cx="1147634" cy="476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72808" imgH="279279" progId="">
                  <p:embed/>
                </p:oleObj>
              </mc:Choice>
              <mc:Fallback>
                <p:oleObj name="Equation" r:id="rId6" imgW="672808" imgH="279279" progId="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4337" y="417367"/>
                        <a:ext cx="1147634" cy="476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584170" y="3675907"/>
          <a:ext cx="119988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202400" imgH="5791200" progId="">
                  <p:embed/>
                </p:oleObj>
              </mc:Choice>
              <mc:Fallback>
                <p:oleObj name="Equation" r:id="rId8" imgW="19202400" imgH="5791200" progId="">
                  <p:embed/>
                  <p:pic>
                    <p:nvPicPr>
                      <p:cNvPr id="7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170" y="3675907"/>
                        <a:ext cx="1199880" cy="36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584170" y="1029497"/>
          <a:ext cx="119988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202400" imgH="5791200" progId="">
                  <p:embed/>
                </p:oleObj>
              </mc:Choice>
              <mc:Fallback>
                <p:oleObj name="Equation" r:id="rId10" imgW="19202400" imgH="5791200" progId="">
                  <p:embed/>
                  <p:pic>
                    <p:nvPicPr>
                      <p:cNvPr id="8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170" y="1029497"/>
                        <a:ext cx="1199880" cy="36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829046" y="398851"/>
          <a:ext cx="377370" cy="42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181600" imgH="5791200" progId="">
                  <p:embed/>
                </p:oleObj>
              </mc:Choice>
              <mc:Fallback>
                <p:oleObj name="Equation" r:id="rId12" imgW="5181600" imgH="5791200" progId="">
                  <p:embed/>
                  <p:pic>
                    <p:nvPicPr>
                      <p:cNvPr id="11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046" y="398851"/>
                        <a:ext cx="377370" cy="42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2489483" y="990045"/>
          <a:ext cx="4000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5486400" imgH="6400800" progId="">
                  <p:embed/>
                </p:oleObj>
              </mc:Choice>
              <mc:Fallback>
                <p:oleObj name="Equation" r:id="rId14" imgW="5486400" imgH="6400800" progId="">
                  <p:embed/>
                  <p:pic>
                    <p:nvPicPr>
                      <p:cNvPr id="12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483" y="990045"/>
                        <a:ext cx="4000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3089917" y="977828"/>
          <a:ext cx="4000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486400" imgH="6400800" progId="">
                  <p:embed/>
                </p:oleObj>
              </mc:Choice>
              <mc:Fallback>
                <p:oleObj name="Equation" r:id="rId16" imgW="5486400" imgH="6400800" progId="">
                  <p:embed/>
                  <p:pic>
                    <p:nvPicPr>
                      <p:cNvPr id="13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917" y="977828"/>
                        <a:ext cx="400050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94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1297746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Разность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Протон-протонных парных корреляционных функций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kumimoji="0" lang="ru-RU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ри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значениях плотности</a:t>
            </a: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ближайших к переходу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до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</a:t>
            </a:r>
            <a:r>
              <a:rPr kumimoji="0" lang="en-US" sz="4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после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</a:t>
            </a:r>
            <a:r>
              <a:rPr kumimoji="0" lang="en-US" sz="4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</a:t>
            </a: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перехода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365E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2365E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9014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2.1. Протонные кластеры и ионы</a:t>
            </a:r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411491"/>
              </p:ext>
            </p:extLst>
          </p:nvPr>
        </p:nvGraphicFramePr>
        <p:xfrm>
          <a:off x="1279652" y="5233452"/>
          <a:ext cx="66294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014400" imgH="6400800" progId="">
                  <p:embed/>
                </p:oleObj>
              </mc:Choice>
              <mc:Fallback>
                <p:oleObj name="Equation" r:id="rId2" imgW="39014400" imgH="6400800" progId="">
                  <p:embed/>
                  <p:pic>
                    <p:nvPicPr>
                      <p:cNvPr id="552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652" y="5233452"/>
                        <a:ext cx="66294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067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1196</Words>
  <Application>Microsoft Office PowerPoint</Application>
  <PresentationFormat>Экран (4:3)</PresentationFormat>
  <Paragraphs>178</Paragraphs>
  <Slides>23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Roboto</vt:lpstr>
      <vt:lpstr>Times New Roman</vt:lpstr>
      <vt:lpstr>Office Theme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Численное моделирование  фазового перехода  в разогретом плотном водороде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«Перевернутые» петли  уравнения ван-дер-Ваальса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Ilnur Saitov</dc:creator>
  <cp:lastModifiedBy>Ilnur Saitov</cp:lastModifiedBy>
  <cp:revision>5</cp:revision>
  <dcterms:created xsi:type="dcterms:W3CDTF">2019-11-10T18:34:03Z</dcterms:created>
  <dcterms:modified xsi:type="dcterms:W3CDTF">2021-12-20T22:11:01Z</dcterms:modified>
</cp:coreProperties>
</file>