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3" r:id="rId3"/>
    <p:sldId id="498" r:id="rId4"/>
    <p:sldId id="499" r:id="rId5"/>
    <p:sldId id="439" r:id="rId6"/>
    <p:sldId id="489" r:id="rId7"/>
    <p:sldId id="491" r:id="rId8"/>
    <p:sldId id="490" r:id="rId9"/>
    <p:sldId id="492" r:id="rId10"/>
    <p:sldId id="493" r:id="rId11"/>
    <p:sldId id="501" r:id="rId12"/>
    <p:sldId id="502" r:id="rId13"/>
    <p:sldId id="503" r:id="rId14"/>
    <p:sldId id="496" r:id="rId15"/>
    <p:sldId id="497" r:id="rId16"/>
    <p:sldId id="485" r:id="rId17"/>
  </p:sldIdLst>
  <p:sldSz cx="9144000" cy="6858000" type="screen4x3"/>
  <p:notesSz cx="6735763" cy="9869488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5000"/>
      <a:buChar char="•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5000"/>
      <a:buChar char="•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5000"/>
      <a:buChar char="•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5000"/>
      <a:buChar char="•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5000"/>
      <a:buChar char="•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07" autoAdjust="0"/>
    <p:restoredTop sz="90854" autoAdjust="0"/>
  </p:normalViewPr>
  <p:slideViewPr>
    <p:cSldViewPr>
      <p:cViewPr>
        <p:scale>
          <a:sx n="70" d="100"/>
          <a:sy n="70" d="100"/>
        </p:scale>
        <p:origin x="-89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6B12159-C14C-4BB2-8E58-4EED33EA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09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B54B5D-ADAD-4E13-9100-8B1699CD834E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57036B-6990-48E0-8798-CBBEC5871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9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95A71-C581-429D-8F22-47A888DFB2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575979-F0D4-4C3D-9FC2-903CB2A4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5E67-29B2-44DD-835B-F663FFD8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C2E1-AFDD-42CB-9E74-06D47D3A7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832E-8DAB-4C78-8C61-7E35F189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0CDB-2618-4085-8671-EF999A4FA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94EC-05F3-4C7C-9630-C6AA5818D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573B-D008-4F30-9E41-3F194BD3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22FB-3675-419A-846D-D88BB414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840D-F2E5-4356-BCD2-7575D1F45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B478-96DE-4582-82F5-D8EFD31D4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88CC-124D-437D-9849-334FD13A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D2B1AC0-E7CF-4DF0-BF0E-69BB4E971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0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0;&#1082;&#1090;&#1086;&#1088;%20&#1050;&#1072;&#1088;&#1072;&#1089;&#1077;&#1074;\Desktop\&#1053;&#1086;&#1074;&#1072;&#1103;%20&#1087;&#1072;&#1087;&#1082;&#1072;\MVI_3149cut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0;&#1082;&#1090;&#1086;&#1088;%20&#1050;&#1072;&#1088;&#1072;&#1089;&#1077;&#1074;\Desktop\&#1053;&#1086;&#1074;&#1072;&#1103;%20&#1087;&#1072;&#1087;&#1082;&#1072;\MVI_0402&#1090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2143125"/>
            <a:ext cx="7643813" cy="5000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cap="all" dirty="0" smtClean="0"/>
              <a:t/>
            </a:r>
            <a:br>
              <a:rPr lang="en-US" sz="3200" b="1" cap="all" dirty="0" smtClean="0"/>
            </a:br>
            <a:r>
              <a:rPr lang="en-US" sz="3200" b="1" cap="all" dirty="0" smtClean="0"/>
              <a:t/>
            </a:r>
            <a:br>
              <a:rPr lang="en-US" sz="3200" b="1" cap="all" dirty="0" smtClean="0"/>
            </a:b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en-US" sz="3200" b="1" cap="all" dirty="0" smtClean="0"/>
              <a:t/>
            </a:r>
            <a:br>
              <a:rPr lang="en-US" sz="3200" b="1" cap="all" dirty="0" smtClean="0"/>
            </a:br>
            <a:r>
              <a:rPr lang="en-US" sz="3200" b="1" cap="all" dirty="0" smtClean="0"/>
              <a:t/>
            </a:r>
            <a:br>
              <a:rPr lang="en-US" sz="3200" b="1" cap="all" dirty="0" smtClean="0"/>
            </a:br>
            <a:r>
              <a:rPr lang="en-US" sz="3200" b="1" cap="all" dirty="0" smtClean="0"/>
              <a:t/>
            </a:r>
            <a:br>
              <a:rPr lang="en-US" sz="3200" b="1" cap="all" dirty="0" smtClean="0"/>
            </a:br>
            <a:r>
              <a:rPr lang="ru-RU" sz="3200" cap="all" dirty="0" smtClean="0"/>
              <a:t>Особенности динамики </a:t>
            </a:r>
            <a:r>
              <a:rPr lang="en-US" sz="3200" cap="all" dirty="0" smtClean="0"/>
              <a:t/>
            </a:r>
            <a:br>
              <a:rPr lang="en-US" sz="3200" cap="all" dirty="0" smtClean="0"/>
            </a:br>
            <a:r>
              <a:rPr lang="ru-RU" sz="3200" cap="all" dirty="0" smtClean="0"/>
              <a:t>малых пылевых структур </a:t>
            </a:r>
            <a:r>
              <a:rPr lang="en-US" sz="3200" cap="all" dirty="0" smtClean="0"/>
              <a:t/>
            </a:r>
            <a:br>
              <a:rPr lang="en-US" sz="3200" cap="all" dirty="0" smtClean="0"/>
            </a:br>
            <a:r>
              <a:rPr lang="ru-RU" sz="3200" cap="all" dirty="0" smtClean="0"/>
              <a:t>в магнитном поле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en-US" sz="40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en-US" sz="5400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52" y="3286125"/>
            <a:ext cx="33180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571500"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marL="342900" indent="-571500"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marL="342900" indent="-571500"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Санкт-Петербургский </a:t>
            </a:r>
          </a:p>
          <a:p>
            <a:pPr marL="342900" indent="-571500"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Государственный Университет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14500" y="2143125"/>
            <a:ext cx="7215188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None/>
            </a:pPr>
            <a:r>
              <a:rPr lang="ru-RU" sz="2800" u="sng" dirty="0" smtClean="0"/>
              <a:t>Карасев В.Ю.</a:t>
            </a:r>
            <a:r>
              <a:rPr lang="ru-RU" sz="2800" dirty="0" smtClean="0"/>
              <a:t>, </a:t>
            </a:r>
            <a:r>
              <a:rPr lang="ru-RU" sz="2800" dirty="0" err="1" smtClean="0"/>
              <a:t>Дзлиева</a:t>
            </a:r>
            <a:r>
              <a:rPr lang="ru-RU" sz="2800" dirty="0" smtClean="0"/>
              <a:t> Е.С., Павлов С.И., Новиков Л.А., </a:t>
            </a:r>
            <a:r>
              <a:rPr lang="ru-RU" sz="2800" dirty="0" err="1" smtClean="0"/>
              <a:t>Яницин</a:t>
            </a:r>
            <a:r>
              <a:rPr lang="ru-RU" sz="2800" dirty="0" smtClean="0"/>
              <a:t> </a:t>
            </a:r>
            <a:r>
              <a:rPr lang="ru-RU" sz="2800" dirty="0" smtClean="0"/>
              <a:t>Д.В., Тарасов С.В.</a:t>
            </a:r>
          </a:p>
          <a:p>
            <a:pPr marL="342900" indent="-571500" algn="r">
              <a:buFontTx/>
              <a:buNone/>
              <a:defRPr/>
            </a:pPr>
            <a:endParaRPr lang="ru-RU" dirty="0"/>
          </a:p>
          <a:p>
            <a:pPr marL="342900" indent="-571500" algn="r">
              <a:buFontTx/>
              <a:buNone/>
              <a:defRPr/>
            </a:pPr>
            <a:endParaRPr lang="ru-RU" dirty="0"/>
          </a:p>
          <a:p>
            <a:pPr marL="342900" indent="-571500">
              <a:buFontTx/>
              <a:buNone/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714750"/>
            <a:ext cx="5435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ru-RU" sz="2800" dirty="0" smtClean="0"/>
              <a:t>Размер </a:t>
            </a:r>
            <a:br>
              <a:rPr lang="ru-RU" sz="2800" dirty="0" smtClean="0"/>
            </a:br>
            <a:r>
              <a:rPr lang="ru-RU" sz="2800" dirty="0" smtClean="0"/>
              <a:t>частиц </a:t>
            </a:r>
            <a:br>
              <a:rPr lang="ru-RU" sz="2800" dirty="0" smtClean="0"/>
            </a:br>
            <a:r>
              <a:rPr lang="ru-RU" sz="2800" dirty="0" smtClean="0"/>
              <a:t>10 мкм </a:t>
            </a:r>
            <a:br>
              <a:rPr lang="ru-RU" sz="2800" dirty="0" smtClean="0"/>
            </a:br>
            <a:r>
              <a:rPr lang="ru-RU" sz="2800" dirty="0" smtClean="0"/>
              <a:t>и 1 мкм</a:t>
            </a:r>
            <a:endParaRPr lang="ru-RU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7019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2656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295275"/>
            <a:ext cx="73533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3024336" cy="576064"/>
          </a:xfrm>
        </p:spPr>
        <p:txBody>
          <a:bodyPr/>
          <a:lstStyle/>
          <a:p>
            <a:r>
              <a:rPr lang="ru-RU" dirty="0" smtClean="0"/>
              <a:t>Порог и площадь </a:t>
            </a:r>
            <a:br>
              <a:rPr lang="ru-RU" dirty="0" smtClean="0"/>
            </a:br>
            <a:r>
              <a:rPr lang="ru-RU" dirty="0" smtClean="0"/>
              <a:t>структуры</a:t>
            </a:r>
            <a:br>
              <a:rPr lang="ru-RU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7416824" cy="33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683182" cy="24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032448" cy="37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92696"/>
            <a:ext cx="2304256" cy="7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7" y="1916832"/>
            <a:ext cx="950973" cy="3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1760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648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0926"/>
            <a:ext cx="3600400" cy="234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816488" cy="613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3933056"/>
            <a:ext cx="4104456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4763616"/>
          </a:xfrm>
        </p:spPr>
        <p:txBody>
          <a:bodyPr/>
          <a:lstStyle/>
          <a:p>
            <a:r>
              <a:rPr lang="ru-RU" sz="3200" dirty="0" smtClean="0"/>
              <a:t>Качественные выводы </a:t>
            </a:r>
            <a:r>
              <a:rPr lang="ru-RU" sz="3200" dirty="0" smtClean="0"/>
              <a:t>из эксперимента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зависимость порога от числа частиц</a:t>
            </a:r>
            <a:br>
              <a:rPr lang="ru-RU" sz="3200" dirty="0" smtClean="0"/>
            </a:br>
            <a:r>
              <a:rPr lang="ru-RU" sz="3200" dirty="0" smtClean="0"/>
              <a:t>- зависимость от размера частиц</a:t>
            </a:r>
            <a:br>
              <a:rPr lang="ru-RU" sz="3200" dirty="0" smtClean="0"/>
            </a:br>
            <a:r>
              <a:rPr lang="ru-RU" sz="3200" dirty="0" smtClean="0"/>
              <a:t>- зависимость от тока и давления газа</a:t>
            </a:r>
            <a:br>
              <a:rPr lang="ru-RU" sz="3200" dirty="0" smtClean="0"/>
            </a:br>
            <a:r>
              <a:rPr lang="ru-RU" sz="3200" dirty="0" smtClean="0"/>
              <a:t>- изменение тренда зависимости</a:t>
            </a:r>
            <a:br>
              <a:rPr lang="ru-RU" sz="3200" dirty="0" smtClean="0"/>
            </a:br>
            <a:r>
              <a:rPr lang="ru-RU" sz="3200" dirty="0" smtClean="0"/>
              <a:t>- действие силы увлечения ионами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влияние структуры на поток </a:t>
            </a:r>
            <a:r>
              <a:rPr lang="ru-RU" sz="3200" dirty="0" smtClean="0"/>
              <a:t>ионов</a:t>
            </a:r>
            <a:br>
              <a:rPr lang="ru-RU" sz="3200" dirty="0" smtClean="0"/>
            </a:br>
            <a:r>
              <a:rPr lang="ru-RU" sz="3200" dirty="0" smtClean="0"/>
              <a:t>- линейная </a:t>
            </a:r>
            <a:r>
              <a:rPr lang="ru-RU" sz="3200" dirty="0" smtClean="0"/>
              <a:t>зависимость – область </a:t>
            </a:r>
            <a:r>
              <a:rPr lang="ru-RU" sz="3200" dirty="0" smtClean="0"/>
              <a:t>перехода от малого кластера к структуре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72400" cy="5871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844652" cy="30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41909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43000" y="428625"/>
            <a:ext cx="7772400" cy="642938"/>
          </a:xfrm>
        </p:spPr>
        <p:txBody>
          <a:bodyPr/>
          <a:lstStyle/>
          <a:p>
            <a:r>
              <a:rPr lang="ru-RU" dirty="0" smtClean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43000"/>
            <a:ext cx="8675687" cy="4786313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1</a:t>
            </a:r>
            <a:r>
              <a:rPr lang="en-US" sz="2200" dirty="0" smtClean="0"/>
              <a:t> </a:t>
            </a:r>
            <a:r>
              <a:rPr lang="ru-RU" sz="2800" b="1" dirty="0" smtClean="0">
                <a:effectLst/>
              </a:rPr>
              <a:t>Малые структуры - счетное число частиц, вращение в магнитном поле </a:t>
            </a:r>
            <a:r>
              <a:rPr lang="ru-RU" sz="2800" b="1" dirty="0" smtClean="0">
                <a:effectLst/>
              </a:rPr>
              <a:t>как </a:t>
            </a:r>
            <a:r>
              <a:rPr lang="ru-RU" sz="2800" b="1" dirty="0" smtClean="0">
                <a:effectLst/>
              </a:rPr>
              <a:t>индикатор</a:t>
            </a:r>
            <a:endParaRPr lang="ru-RU" sz="2800" b="1" dirty="0" smtClean="0">
              <a:effectLst/>
            </a:endParaRPr>
          </a:p>
          <a:p>
            <a:pPr>
              <a:defRPr/>
            </a:pPr>
            <a:r>
              <a:rPr lang="ru-RU" sz="2800" b="1" dirty="0" smtClean="0">
                <a:effectLst/>
              </a:rPr>
              <a:t>2 Особенность эксперимента</a:t>
            </a:r>
          </a:p>
          <a:p>
            <a:pPr>
              <a:defRPr/>
            </a:pPr>
            <a:r>
              <a:rPr lang="ru-RU" sz="2800" b="1" dirty="0" smtClean="0"/>
              <a:t>3 Пороговый характер вращения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кластера к структуре (2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сечение).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ависимости порога 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параметров.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Выводы, литературные данные, объяснение,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применеия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772400" cy="659160"/>
          </a:xfrm>
        </p:spPr>
        <p:txBody>
          <a:bodyPr/>
          <a:lstStyle/>
          <a:p>
            <a:r>
              <a:rPr lang="ru-RU" dirty="0" smtClean="0"/>
              <a:t>Большая пылевая структура</a:t>
            </a:r>
            <a:endParaRPr lang="ru-RU" dirty="0"/>
          </a:p>
        </p:txBody>
      </p:sp>
      <p:pic>
        <p:nvPicPr>
          <p:cNvPr id="4" name="MVI_3149cu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Пылевой кластер</a:t>
            </a:r>
            <a:endParaRPr lang="ru-RU" dirty="0"/>
          </a:p>
        </p:txBody>
      </p:sp>
      <p:pic>
        <p:nvPicPr>
          <p:cNvPr id="6" name="MVI_0402т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420888"/>
            <a:ext cx="4075980" cy="3056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4644008" cy="524024"/>
          </a:xfrm>
        </p:spPr>
        <p:txBody>
          <a:bodyPr/>
          <a:lstStyle/>
          <a:p>
            <a:pPr algn="ctr"/>
            <a:r>
              <a:rPr lang="ru-RU" sz="2800" b="1" dirty="0" smtClean="0"/>
              <a:t>Особенности эксперимента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24036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5256584" cy="48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72400" cy="504056"/>
          </a:xfrm>
        </p:spPr>
        <p:txBody>
          <a:bodyPr/>
          <a:lstStyle/>
          <a:p>
            <a:r>
              <a:rPr lang="ru-RU" sz="2800" dirty="0" smtClean="0"/>
              <a:t>Порог на зависимости угловой скорости</a:t>
            </a:r>
            <a:endParaRPr lang="ru-RU" sz="28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33125"/>
            <a:ext cx="6840760" cy="625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4682"/>
            <a:ext cx="6552728" cy="63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16008" cy="371128"/>
          </a:xfrm>
        </p:spPr>
        <p:txBody>
          <a:bodyPr/>
          <a:lstStyle/>
          <a:p>
            <a:r>
              <a:rPr lang="ru-RU" sz="2800" dirty="0" smtClean="0"/>
              <a:t>Возникновение вращения вблизи порога, 3 цепочки</a:t>
            </a:r>
            <a:endParaRPr lang="ru-RU" sz="28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20480" cy="477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271898" cy="48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68" y="1916832"/>
            <a:ext cx="8664296" cy="449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тона">
  <a:themeElements>
    <a:clrScheme name="Синие тона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Синие тон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5715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5715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Синие тона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е тона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е тона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6462</TotalTime>
  <Words>101</Words>
  <Application>Microsoft Office PowerPoint</Application>
  <PresentationFormat>Экран (4:3)</PresentationFormat>
  <Paragraphs>24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Синие тона</vt:lpstr>
      <vt:lpstr>      Особенности динамики  малых пылевых структур  в магнитном поле             </vt:lpstr>
      <vt:lpstr>План</vt:lpstr>
      <vt:lpstr>Большая пылевая структура</vt:lpstr>
      <vt:lpstr>Пылевой кластер</vt:lpstr>
      <vt:lpstr>Особенности эксперимента  </vt:lpstr>
      <vt:lpstr>Порог на зависимости угловой скорости</vt:lpstr>
      <vt:lpstr>Слайд 7</vt:lpstr>
      <vt:lpstr>Возникновение вращения вблизи порога, 3 цепочки</vt:lpstr>
      <vt:lpstr>Слайд 9</vt:lpstr>
      <vt:lpstr>Размер  частиц  10 мкм  и 1 мкм</vt:lpstr>
      <vt:lpstr>Слайд 11</vt:lpstr>
      <vt:lpstr>Порог и площадь  структуры </vt:lpstr>
      <vt:lpstr>Слайд 13</vt:lpstr>
      <vt:lpstr>Слайд 14</vt:lpstr>
      <vt:lpstr>Качественные выводы из эксперимента - зависимость порога от числа частиц - зависимость от размера частиц - зависимость от тока и давления газа - изменение тренда зависимости - действие силы увлечения ионами  - влияние структуры на поток ионов - линейная зависимость – область перехода от малого кластера к структуре</vt:lpstr>
      <vt:lpstr>Спасибо за внимание!</vt:lpstr>
    </vt:vector>
  </TitlesOfParts>
  <Company>Of1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ПЫЛЕВАЯ ПЛАЗМА. ЭКСТРЕМАЛЬНОЕ СОСТОЯНИЕ ВЕЩЕСТВА</dc:title>
  <dc:creator>Karasev</dc:creator>
  <cp:lastModifiedBy>Виктор Карасев</cp:lastModifiedBy>
  <cp:revision>823</cp:revision>
  <cp:lastPrinted>1601-01-01T00:00:00Z</cp:lastPrinted>
  <dcterms:created xsi:type="dcterms:W3CDTF">2007-02-26T12:12:52Z</dcterms:created>
  <dcterms:modified xsi:type="dcterms:W3CDTF">2021-12-11T08:08:06Z</dcterms:modified>
</cp:coreProperties>
</file>